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Urdu Dilinde </a:t>
            </a:r>
            <a:r>
              <a:rPr lang="ur-PK" b="1" dirty="0"/>
              <a:t>کو  </a:t>
            </a:r>
            <a:r>
              <a:rPr lang="tr-TR" b="1" dirty="0"/>
              <a:t> ‘</a:t>
            </a:r>
            <a:r>
              <a:rPr lang="tr-TR" b="1" dirty="0" err="1"/>
              <a:t>nun</a:t>
            </a:r>
            <a:r>
              <a:rPr lang="tr-TR" b="1" dirty="0"/>
              <a:t> Kullanım Yerleri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7913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کو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Low">
              <a:lnSpc>
                <a:spcPct val="200000"/>
              </a:lnSpc>
              <a:spcAft>
                <a:spcPts val="0"/>
              </a:spcAft>
            </a:pPr>
            <a:r>
              <a:rPr lang="tr-TR" dirty="0">
                <a:latin typeface="Times New Roman"/>
                <a:ea typeface="Calibri"/>
                <a:cs typeface="Arial"/>
              </a:rPr>
              <a:t>Urdu dilinde biçim olarak aynı olan </a:t>
            </a:r>
            <a:r>
              <a:rPr lang="ur-PK" b="1" dirty="0">
                <a:ea typeface="Calibri"/>
                <a:cs typeface="Nafees Nastaleeq"/>
              </a:rPr>
              <a:t>کو</a:t>
            </a:r>
            <a:r>
              <a:rPr lang="tr-TR" b="1" dirty="0">
                <a:latin typeface="Times New Roman"/>
                <a:ea typeface="Calibri"/>
                <a:cs typeface="Arial"/>
              </a:rPr>
              <a:t>’</a:t>
            </a:r>
            <a:r>
              <a:rPr lang="tr-TR" dirty="0" err="1">
                <a:latin typeface="Times New Roman"/>
                <a:ea typeface="Calibri"/>
                <a:cs typeface="Arial"/>
              </a:rPr>
              <a:t>nun</a:t>
            </a:r>
            <a:r>
              <a:rPr lang="tr-TR" dirty="0">
                <a:latin typeface="Times New Roman"/>
                <a:ea typeface="Calibri"/>
                <a:cs typeface="Arial"/>
              </a:rPr>
              <a:t> anlamsal ve işlevsel açıdan farklı kullanımları </a:t>
            </a:r>
            <a:r>
              <a:rPr lang="tr-TR" dirty="0" err="1">
                <a:latin typeface="Times New Roman"/>
                <a:ea typeface="Calibri"/>
                <a:cs typeface="Arial"/>
              </a:rPr>
              <a:t>vardır.Urdu</a:t>
            </a:r>
            <a:r>
              <a:rPr lang="tr-TR" dirty="0">
                <a:latin typeface="Times New Roman"/>
                <a:ea typeface="Calibri"/>
                <a:cs typeface="Arial"/>
              </a:rPr>
              <a:t> dilinde hem belirtme durum eki hem de yönelme durum eki olarak kullanılır. Cümlede durum yükleyici olan eyleme bakarak </a:t>
            </a:r>
            <a:r>
              <a:rPr lang="ur-PK" dirty="0">
                <a:ea typeface="Calibri"/>
                <a:cs typeface="Nafees Nastaleeq"/>
              </a:rPr>
              <a:t>کو</a:t>
            </a:r>
            <a:r>
              <a:rPr lang="ur-PK" dirty="0">
                <a:ea typeface="Calibri"/>
                <a:cs typeface="Times New Roman"/>
              </a:rPr>
              <a:t> </a:t>
            </a:r>
            <a:r>
              <a:rPr lang="tr-TR" dirty="0">
                <a:latin typeface="Times New Roman"/>
                <a:ea typeface="Calibri"/>
                <a:cs typeface="Arial"/>
              </a:rPr>
              <a:t>‘</a:t>
            </a:r>
            <a:r>
              <a:rPr lang="tr-TR" dirty="0" err="1">
                <a:latin typeface="Times New Roman"/>
                <a:ea typeface="Calibri"/>
                <a:cs typeface="Arial"/>
              </a:rPr>
              <a:t>nun</a:t>
            </a:r>
            <a:r>
              <a:rPr lang="tr-TR" dirty="0">
                <a:latin typeface="Times New Roman"/>
                <a:ea typeface="Calibri"/>
                <a:cs typeface="Arial"/>
              </a:rPr>
              <a:t> hangi anlam ve işlevde kullanıldığı </a:t>
            </a:r>
            <a:r>
              <a:rPr lang="tr-TR" dirty="0" err="1" smtClean="0">
                <a:latin typeface="Times New Roman"/>
                <a:ea typeface="Calibri"/>
                <a:cs typeface="Arial"/>
              </a:rPr>
              <a:t>anlaşılabilir.Sonraki</a:t>
            </a:r>
            <a:r>
              <a:rPr lang="tr-TR" dirty="0" smtClean="0">
                <a:latin typeface="Times New Roman"/>
                <a:ea typeface="Calibri"/>
                <a:cs typeface="Arial"/>
              </a:rPr>
              <a:t> sayfada </a:t>
            </a:r>
            <a:r>
              <a:rPr lang="ur-PK" dirty="0">
                <a:ea typeface="Calibri"/>
                <a:cs typeface="Nafees Nastaleeq"/>
              </a:rPr>
              <a:t>کو</a:t>
            </a:r>
            <a:r>
              <a:rPr lang="tr-TR" dirty="0">
                <a:latin typeface="Times New Roman"/>
                <a:ea typeface="Calibri"/>
                <a:cs typeface="Arial"/>
              </a:rPr>
              <a:t>’</a:t>
            </a:r>
            <a:r>
              <a:rPr lang="tr-TR" dirty="0" err="1">
                <a:latin typeface="Times New Roman"/>
                <a:ea typeface="Calibri"/>
                <a:cs typeface="Arial"/>
              </a:rPr>
              <a:t>nun</a:t>
            </a:r>
            <a:r>
              <a:rPr lang="tr-TR" dirty="0">
                <a:latin typeface="Times New Roman"/>
                <a:ea typeface="Calibri"/>
                <a:cs typeface="Arial"/>
              </a:rPr>
              <a:t> Urdu dilindeki kullanım yerleriyle ilgili bilgiler verilmiştir:</a:t>
            </a:r>
            <a:endParaRPr lang="tr-TR" sz="2800" dirty="0"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6434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کو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Low">
              <a:lnSpc>
                <a:spcPct val="200000"/>
              </a:lnSpc>
              <a:buFont typeface="Symbol"/>
              <a:buChar char=""/>
            </a:pPr>
            <a:r>
              <a:rPr lang="tr-TR" dirty="0">
                <a:latin typeface="Times New Roman"/>
                <a:ea typeface="Calibri"/>
                <a:cs typeface="Arial"/>
              </a:rPr>
              <a:t>Günün zaman dilimlerinde sabah [ </a:t>
            </a:r>
            <a:r>
              <a:rPr lang="ur-PK" dirty="0">
                <a:ea typeface="Calibri"/>
                <a:cs typeface="Nafees Nastaleeq"/>
              </a:rPr>
              <a:t>صبح </a:t>
            </a:r>
            <a:r>
              <a:rPr lang="ur-PK" dirty="0">
                <a:ea typeface="Calibri"/>
                <a:cs typeface="Times New Roman"/>
              </a:rPr>
              <a:t> </a:t>
            </a:r>
            <a:r>
              <a:rPr lang="tr-TR" dirty="0">
                <a:latin typeface="Times New Roman"/>
                <a:ea typeface="Calibri"/>
                <a:cs typeface="Arial"/>
              </a:rPr>
              <a:t>] hariç kullanılır. </a:t>
            </a:r>
            <a:endParaRPr lang="ur-PK" dirty="0" smtClean="0">
              <a:latin typeface="Times New Roman"/>
              <a:ea typeface="Calibri"/>
              <a:cs typeface="Arial"/>
            </a:endParaRPr>
          </a:p>
          <a:p>
            <a:pPr lvl="0" algn="justLow">
              <a:lnSpc>
                <a:spcPct val="200000"/>
              </a:lnSpc>
              <a:buFont typeface="Symbol"/>
              <a:buChar char=""/>
            </a:pPr>
            <a:r>
              <a:rPr lang="tr-TR" sz="2800" dirty="0">
                <a:latin typeface="Times New Roman"/>
                <a:ea typeface="Calibri"/>
                <a:cs typeface="Arial"/>
              </a:rPr>
              <a:t>Haftanın tüm günlerinden sonra eklenir. </a:t>
            </a:r>
            <a:endParaRPr lang="tr-TR" sz="2400" dirty="0">
              <a:ea typeface="Calibri"/>
              <a:cs typeface="Arial"/>
            </a:endParaRPr>
          </a:p>
          <a:p>
            <a:pPr lvl="0" algn="justLow">
              <a:lnSpc>
                <a:spcPct val="200000"/>
              </a:lnSpc>
              <a:buFont typeface="Symbol"/>
              <a:buChar char=""/>
            </a:pPr>
            <a:endParaRPr lang="tr-TR" sz="2800" dirty="0"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7191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کو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Low" rtl="1">
              <a:lnSpc>
                <a:spcPct val="200000"/>
              </a:lnSpc>
              <a:spcAft>
                <a:spcPts val="0"/>
              </a:spcAft>
            </a:pPr>
            <a:r>
              <a:rPr lang="ur-PK" dirty="0">
                <a:ea typeface="Calibri"/>
                <a:cs typeface="Times New Roman"/>
              </a:rPr>
              <a:t> </a:t>
            </a:r>
            <a:endParaRPr lang="tr-TR" sz="7400" dirty="0">
              <a:ea typeface="Calibri"/>
              <a:cs typeface="Arial"/>
            </a:endParaRPr>
          </a:p>
          <a:p>
            <a:pPr algn="justLow" rtl="1">
              <a:lnSpc>
                <a:spcPct val="200000"/>
              </a:lnSpc>
              <a:spcAft>
                <a:spcPts val="0"/>
              </a:spcAft>
            </a:pPr>
            <a:r>
              <a:rPr lang="ur-PK" sz="7400" dirty="0">
                <a:ea typeface="Calibri"/>
                <a:cs typeface="Nafees Nastaleeq"/>
              </a:rPr>
              <a:t>میں  دن کو   فیکلٹی  میں  ہوں گا  ۔   </a:t>
            </a:r>
            <a:r>
              <a:rPr lang="tr-TR" sz="7400" dirty="0">
                <a:latin typeface="Times New Roman"/>
                <a:ea typeface="Calibri"/>
                <a:cs typeface="Arial"/>
              </a:rPr>
              <a:t>Gün içinde fakültede olacağım.                       </a:t>
            </a:r>
            <a:endParaRPr lang="ur-PK" sz="7400" dirty="0" smtClean="0">
              <a:latin typeface="Times New Roman"/>
              <a:ea typeface="Calibri"/>
              <a:cs typeface="Arial"/>
            </a:endParaRPr>
          </a:p>
          <a:p>
            <a:pPr algn="justLow" rtl="1">
              <a:lnSpc>
                <a:spcPct val="200000"/>
              </a:lnSpc>
              <a:spcAft>
                <a:spcPts val="0"/>
              </a:spcAft>
            </a:pPr>
            <a:endParaRPr lang="tr-TR" sz="7400" dirty="0">
              <a:ea typeface="Calibri"/>
              <a:cs typeface="Arial"/>
            </a:endParaRPr>
          </a:p>
          <a:p>
            <a:pPr algn="justLow" rtl="1">
              <a:lnSpc>
                <a:spcPct val="200000"/>
              </a:lnSpc>
              <a:spcAft>
                <a:spcPts val="0"/>
              </a:spcAft>
            </a:pPr>
            <a:r>
              <a:rPr lang="ur-PK" sz="7400" dirty="0">
                <a:ea typeface="Calibri"/>
                <a:cs typeface="Nafees Nastaleeq"/>
              </a:rPr>
              <a:t>میں  دوپہر  کو     اسکول  جائوں گی ۔ </a:t>
            </a:r>
            <a:r>
              <a:rPr lang="tr-TR" sz="7400" dirty="0">
                <a:latin typeface="Nafees Nastaleeq"/>
                <a:ea typeface="Calibri"/>
                <a:cs typeface="Arial"/>
              </a:rPr>
              <a:t>  </a:t>
            </a:r>
            <a:r>
              <a:rPr lang="tr-TR" sz="7400" dirty="0">
                <a:latin typeface="Times New Roman"/>
                <a:ea typeface="Calibri"/>
                <a:cs typeface="Arial"/>
              </a:rPr>
              <a:t>Öğlen okula gideceğim.                                   </a:t>
            </a:r>
            <a:endParaRPr lang="ur-PK" sz="7400" dirty="0" smtClean="0">
              <a:latin typeface="Times New Roman"/>
              <a:ea typeface="Calibri"/>
              <a:cs typeface="Arial"/>
            </a:endParaRPr>
          </a:p>
          <a:p>
            <a:pPr algn="justLow" rtl="1">
              <a:lnSpc>
                <a:spcPct val="200000"/>
              </a:lnSpc>
              <a:spcAft>
                <a:spcPts val="0"/>
              </a:spcAft>
            </a:pPr>
            <a:endParaRPr lang="tr-TR" sz="7400" dirty="0">
              <a:ea typeface="Calibri"/>
              <a:cs typeface="Arial"/>
            </a:endParaRPr>
          </a:p>
          <a:p>
            <a:pPr algn="justLow" rtl="1">
              <a:lnSpc>
                <a:spcPct val="200000"/>
              </a:lnSpc>
              <a:spcAft>
                <a:spcPts val="0"/>
              </a:spcAft>
            </a:pPr>
            <a:r>
              <a:rPr lang="ur-PK" sz="7400" dirty="0">
                <a:ea typeface="Calibri"/>
                <a:cs typeface="Nafees Nastaleeq"/>
              </a:rPr>
              <a:t>علی  شام کو  انقرہ  واپس جائے گا ۔</a:t>
            </a:r>
            <a:r>
              <a:rPr lang="tr-TR" sz="7400" dirty="0">
                <a:latin typeface="Times New Roman"/>
                <a:ea typeface="Calibri"/>
                <a:cs typeface="Arial"/>
              </a:rPr>
              <a:t>Ali akşam Ankara’ya dönecek.                        </a:t>
            </a:r>
            <a:endParaRPr lang="ur-PK" sz="7400" dirty="0" smtClean="0">
              <a:latin typeface="Times New Roman"/>
              <a:ea typeface="Calibri"/>
              <a:cs typeface="Arial"/>
            </a:endParaRPr>
          </a:p>
          <a:p>
            <a:pPr algn="justLow" rtl="1">
              <a:lnSpc>
                <a:spcPct val="200000"/>
              </a:lnSpc>
              <a:spcAft>
                <a:spcPts val="0"/>
              </a:spcAft>
            </a:pPr>
            <a:endParaRPr lang="tr-TR" sz="5800" dirty="0"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1758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کو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Low" rtl="1">
              <a:lnSpc>
                <a:spcPct val="200000"/>
              </a:lnSpc>
              <a:spcAft>
                <a:spcPts val="0"/>
              </a:spcAft>
            </a:pPr>
            <a:r>
              <a:rPr lang="ur-PK" dirty="0">
                <a:ea typeface="Calibri"/>
                <a:cs typeface="Nafees Nastaleeq"/>
              </a:rPr>
              <a:t>کیا  آپ رات کو    فلم  د   یکھیں    گے ؟  </a:t>
            </a:r>
            <a:r>
              <a:rPr lang="tr-TR" dirty="0">
                <a:latin typeface="Times New Roman"/>
                <a:ea typeface="Calibri"/>
                <a:cs typeface="Arial"/>
              </a:rPr>
              <a:t>Siz gece film izleyecek misiniz ?                 </a:t>
            </a:r>
            <a:endParaRPr lang="tr-TR" sz="2800" dirty="0">
              <a:ea typeface="Calibri"/>
              <a:cs typeface="Arial"/>
            </a:endParaRPr>
          </a:p>
          <a:p>
            <a:pPr algn="justLow" rtl="1">
              <a:lnSpc>
                <a:spcPct val="200000"/>
              </a:lnSpc>
              <a:spcAft>
                <a:spcPts val="0"/>
              </a:spcAft>
            </a:pPr>
            <a:r>
              <a:rPr lang="ur-PK" dirty="0">
                <a:ea typeface="Calibri"/>
                <a:cs typeface="Nafees Nastaleeq"/>
              </a:rPr>
              <a:t> کیا  تم   صبح        ناشتہ  کرتے ہو  ؟  </a:t>
            </a:r>
            <a:r>
              <a:rPr lang="tr-TR" dirty="0">
                <a:latin typeface="Times New Roman"/>
                <a:ea typeface="Calibri"/>
                <a:cs typeface="Arial"/>
              </a:rPr>
              <a:t>Sabah kahvaltı yapacak mısınız ?                        </a:t>
            </a:r>
            <a:endParaRPr lang="tr-TR" sz="2800" dirty="0">
              <a:ea typeface="Calibri"/>
              <a:cs typeface="Arial"/>
            </a:endParaRPr>
          </a:p>
          <a:p>
            <a:pPr algn="justLow" rtl="1">
              <a:lnSpc>
                <a:spcPct val="200000"/>
              </a:lnSpc>
              <a:spcAft>
                <a:spcPts val="0"/>
              </a:spcAft>
            </a:pPr>
            <a:r>
              <a:rPr lang="ur-PK" dirty="0">
                <a:ea typeface="Calibri"/>
                <a:cs typeface="Nafees Nastaleeq"/>
              </a:rPr>
              <a:t>میں   اِتوار    کو     آ  فس  نہیں  جاتا۔ </a:t>
            </a:r>
            <a:r>
              <a:rPr lang="tr-TR" dirty="0">
                <a:latin typeface="Times New Roman"/>
                <a:ea typeface="Calibri"/>
                <a:cs typeface="Arial"/>
              </a:rPr>
              <a:t>Pazar günü işe ( ofise ) gitmem.                          </a:t>
            </a:r>
            <a:endParaRPr lang="tr-TR" sz="2800" dirty="0"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477260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125</Words>
  <Application>Microsoft Office PowerPoint</Application>
  <PresentationFormat>Ekran Gösterisi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Urdu Dilinde کو   ‘nun Kullanım Yerleri </vt:lpstr>
      <vt:lpstr>کو </vt:lpstr>
      <vt:lpstr>کو </vt:lpstr>
      <vt:lpstr>کو</vt:lpstr>
      <vt:lpstr>کو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Urdu Dilinde کو   ‘nun Kullanım Yerleri </dc:title>
  <dc:creator>user</dc:creator>
  <cp:lastModifiedBy>user</cp:lastModifiedBy>
  <cp:revision>2</cp:revision>
  <dcterms:created xsi:type="dcterms:W3CDTF">2020-05-09T22:37:32Z</dcterms:created>
  <dcterms:modified xsi:type="dcterms:W3CDTF">2020-05-09T22:51:25Z</dcterms:modified>
</cp:coreProperties>
</file>