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8F36B-22A6-43A1-8DFF-D42F8A8B3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1BB698-CC19-4CF0-B1FD-29B0A773E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A3D4E-21BC-46E5-8849-B74B60A57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B9C12-DCFF-44B2-B304-7AB915392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9BDE4-7ACC-430C-872F-2CC658362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69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40FC5-8B6C-406D-8077-3EAA32B27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5F8B3-0D9E-49C3-A7D8-1FEC45E7C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85CC3-5DD5-489A-9720-A185B4F10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86F16-4253-4F58-95A1-3E20B1F83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05DA4-F15E-4D20-9BF9-1D0677E04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3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924A4B-381C-47D8-A172-F7C0BE2A6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AAFE4C-3E1E-4B64-B303-DFDD31B2A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8DDA2-4CDA-4B97-BF6D-FA91067C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6494A-221E-47F9-A053-2F346A91E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8A585-F576-489C-B82F-52631351E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4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96A39-7303-4E9A-ADFB-5B06018A1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2EA1-2FD7-4B04-8BF4-0483B7252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035EA-C621-4308-9D70-CE996B1FF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DD55D-F10D-4E88-8F77-0C9857518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99855-7553-4157-933F-6E337825D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5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C9B8-D0F6-4BA2-B89C-7B94E34A5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59EA4-BEE6-433C-91B8-1AB41C19C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0853A-BF2C-4866-8E5F-574EB528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32ADF-B202-4D7F-B567-8144E62F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F3876-8961-40F9-8D00-47D997E1D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7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5FAFD-BDD5-4250-82A1-525869F0E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1F9EA-477A-4F47-B459-773D069A0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831979-80F4-4FC4-9601-C825A7E49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5C9025-8743-4BB8-9EC5-E4B0AB610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5CBF-8DE7-4459-BDCE-A69A9D6F0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4AF36-85D1-49CF-8304-01F732B5C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5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63FB-F266-4299-817B-D351B2AD9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16181-0F12-41B7-9549-F2D2578F0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6C5F76-03C4-4EA1-B619-8D4458427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9C6F36-1298-43A0-A034-886CE2A49C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EB817-8A9E-4068-9763-626113C64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41F925-2DFB-406C-AA58-3A222ECE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4A456-92FA-418C-B553-E423650E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77EDB0-82AF-4D3E-BBDA-CC46F30F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3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505D7-B6FC-434C-8955-D41683DE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DC6AD4-0F0B-4B2E-B18A-64369BAA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F6392F-F53C-47C8-930A-5E3C2B7C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A61E28-030A-4A05-A711-1E211F04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8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2B312E-4597-4025-8888-D10C26AFA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3A3835-EFD7-4018-B97A-B5580F055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F5160-0305-41CD-990C-BA290DCFC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1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71F7A-9B88-4F71-90B8-6B9C3B59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C71C6-52EA-40DA-8366-81A143D6E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B0D258-5393-4579-B03E-4794750A0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032A7-CE52-44FF-8FD0-F8AFEC6B1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DC556-1BF8-4C5F-8F09-2D1D00CA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ABCB7-ACE6-44B5-8811-8B9F009B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8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3048A-AF6D-4663-94E8-19F50556F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F82687-4B53-4858-B70C-2550E35593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30D50C-11DA-4FFB-86BB-21168FC7F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4505B-B2BA-4781-B0C8-347CC8BE3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C4896-1C3B-47C0-8D9F-9A30E6453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4D9C1-83AA-428B-BD77-9EA5290A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75D2DF-238D-462F-A6DE-A0E58194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F1349-AF1D-4D81-952A-00F173CFE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D3E57-D54A-43AD-BD36-BAE8615938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467EA-2C9B-4A45-831A-5A96251F4E41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35468-2202-454B-BE7F-5D9BB95E2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855E2-C5A1-4174-9DC3-31DD8039C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6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2CD1F-6D64-44C8-BE95-F8B352B013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10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B912A-281D-43A5-ABFF-11583A38FF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tr-TR" dirty="0" err="1">
                <a:solidFill>
                  <a:prstClr val="black"/>
                </a:solidFill>
              </a:rPr>
              <a:t>Doç.Dr</a:t>
            </a:r>
            <a:r>
              <a:rPr lang="tr-TR" dirty="0">
                <a:solidFill>
                  <a:prstClr val="black"/>
                </a:solidFill>
              </a:rPr>
              <a:t>. Seçil </a:t>
            </a:r>
            <a:r>
              <a:rPr lang="tr-TR" dirty="0" err="1">
                <a:solidFill>
                  <a:prstClr val="black"/>
                </a:solidFill>
              </a:rPr>
              <a:t>Aysed</a:t>
            </a:r>
            <a:r>
              <a:rPr lang="tr-TR">
                <a:solidFill>
                  <a:prstClr val="black"/>
                </a:solidFill>
              </a:rPr>
              <a:t> Bahçe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83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>
            <a:extLst>
              <a:ext uri="{FF2B5EF4-FFF2-40B4-BE49-F238E27FC236}">
                <a16:creationId xmlns:a16="http://schemas.microsoft.com/office/drawing/2014/main" id="{BAA1F92D-DAB3-4C4B-A098-F78332B78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BÖLÜM 9/ ÜRETİM TEKNOLOJİSİ</a:t>
            </a:r>
          </a:p>
        </p:txBody>
      </p:sp>
      <p:sp>
        <p:nvSpPr>
          <p:cNvPr id="48131" name="2 İçerik Yer Tutucusu">
            <a:extLst>
              <a:ext uri="{FF2B5EF4-FFF2-40B4-BE49-F238E27FC236}">
                <a16:creationId xmlns:a16="http://schemas.microsoft.com/office/drawing/2014/main" id="{84DEE21B-3ED7-4D92-B8AF-E7CA48D89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ÜRETİM YÖNTEMİ VE ÜRETİM FONKSİYONU: İktisatçılar bir birim çıktı elde edilmesini mümkün kılan her alternatif girdi bileşimini, </a:t>
            </a:r>
            <a:r>
              <a:rPr lang="tr-TR" altLang="en-US" b="1"/>
              <a:t>üretim yöntemi-üretim tekniği</a:t>
            </a:r>
            <a:r>
              <a:rPr lang="tr-TR" altLang="en-US"/>
              <a:t> diye nitelendirirler. </a:t>
            </a:r>
          </a:p>
          <a:p>
            <a:pPr eaLnBrk="1" hangingPunct="1"/>
            <a:r>
              <a:rPr lang="tr-TR" altLang="en-US"/>
              <a:t>Üretim fonksiyonu, tanım gereği, teknoloji veri iken belirli miktarlardaki girdilerle elde edilebilecek maksimum çıktı miktarını gösterir.</a:t>
            </a:r>
          </a:p>
          <a:p>
            <a:pPr eaLnBrk="1" hangingPunct="1"/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80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>
            <a:extLst>
              <a:ext uri="{FF2B5EF4-FFF2-40B4-BE49-F238E27FC236}">
                <a16:creationId xmlns:a16="http://schemas.microsoft.com/office/drawing/2014/main" id="{17F8FFBC-148B-4B32-BBB5-B63F70F6E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B9A074F8-EF47-424C-ACD5-66E506AB0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dirty="0"/>
              <a:t>KISA DÖNEM ÜRETİM FONKSİYONU:AZALAN VERİMLER KANUNU</a:t>
            </a:r>
          </a:p>
          <a:p>
            <a:pPr>
              <a:defRPr/>
            </a:pPr>
            <a:r>
              <a:rPr lang="tr-TR" b="1" dirty="0"/>
              <a:t>Azalan Verimler Kanunu: </a:t>
            </a:r>
            <a:r>
              <a:rPr lang="tr-TR" dirty="0"/>
              <a:t>Teknoloji düzeyi ve diğer girdilerin miktarı sabitken girdinin miktarı arttıkça toplam ürünün önce artan sonra azalan hızla artmasını, miktarı artan girdinin marjinal ürününün bir noktadan sonra azalmasını, iktisatçılar </a:t>
            </a:r>
            <a:r>
              <a:rPr lang="tr-TR" b="1" dirty="0"/>
              <a:t>azalan verimler kanunu</a:t>
            </a:r>
            <a:r>
              <a:rPr lang="tr-TR" dirty="0"/>
              <a:t> diye nitelendirirler.  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74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6054-2F30-4C43-960F-3FFE1FF3F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39EF985-AEA8-42C3-98A3-9065E20D50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762000"/>
            <a:ext cx="7797800" cy="5414963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107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F2A2-D03D-4F11-87F3-A2644EED1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E1662B-16B8-4CE7-94A7-CB36A3EA0B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365125"/>
            <a:ext cx="10045700" cy="5811838"/>
          </a:xfrm>
        </p:spPr>
      </p:pic>
    </p:spTree>
    <p:extLst>
      <p:ext uri="{BB962C8B-B14F-4D97-AF65-F5344CB8AC3E}">
        <p14:creationId xmlns:p14="http://schemas.microsoft.com/office/powerpoint/2010/main" val="2902000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Geniş ekran</PresentationFormat>
  <Paragraphs>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İKTİSADA GİRİŞ I DERS 10</vt:lpstr>
      <vt:lpstr>BÖLÜM 9/ ÜRETİM TEKNOLOJİSİ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10</dc:title>
  <dc:creator>Umut Öneş</dc:creator>
  <cp:lastModifiedBy>Serdal BAHCE</cp:lastModifiedBy>
  <cp:revision>2</cp:revision>
  <dcterms:created xsi:type="dcterms:W3CDTF">2017-12-20T11:54:48Z</dcterms:created>
  <dcterms:modified xsi:type="dcterms:W3CDTF">2021-11-11T19:21:06Z</dcterms:modified>
</cp:coreProperties>
</file>