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92" d="100"/>
          <a:sy n="92" d="100"/>
        </p:scale>
        <p:origin x="25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001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881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580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776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963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950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509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811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804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543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865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662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Male </a:t>
            </a:r>
            <a:r>
              <a:rPr lang="tr-TR" dirty="0" err="1" smtClean="0"/>
              <a:t>Reproductive</a:t>
            </a:r>
            <a:r>
              <a:rPr lang="tr-TR" dirty="0" smtClean="0"/>
              <a:t> </a:t>
            </a:r>
            <a:r>
              <a:rPr lang="tr-TR" dirty="0" err="1" smtClean="0"/>
              <a:t>system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Male </a:t>
            </a:r>
            <a:r>
              <a:rPr lang="tr-TR" dirty="0" err="1" smtClean="0"/>
              <a:t>reproductive</a:t>
            </a:r>
            <a:r>
              <a:rPr lang="tr-TR" dirty="0" smtClean="0"/>
              <a:t> </a:t>
            </a:r>
            <a:r>
              <a:rPr lang="tr-TR" dirty="0" err="1" smtClean="0"/>
              <a:t>system</a:t>
            </a:r>
            <a:r>
              <a:rPr lang="tr-TR" dirty="0" smtClean="0"/>
              <a:t> of </a:t>
            </a:r>
            <a:r>
              <a:rPr lang="tr-TR" dirty="0" err="1" smtClean="0"/>
              <a:t>birds</a:t>
            </a:r>
            <a:r>
              <a:rPr lang="tr-TR" dirty="0" smtClean="0"/>
              <a:t> is </a:t>
            </a:r>
            <a:r>
              <a:rPr lang="tr-TR" dirty="0" err="1" smtClean="0"/>
              <a:t>extremely</a:t>
            </a:r>
            <a:r>
              <a:rPr lang="tr-TR" dirty="0" smtClean="0"/>
              <a:t> </a:t>
            </a:r>
            <a:r>
              <a:rPr lang="tr-TR" dirty="0" err="1" smtClean="0"/>
              <a:t>simple</a:t>
            </a:r>
            <a:r>
              <a:rPr lang="tr-TR" dirty="0" smtClean="0"/>
              <a:t>, </a:t>
            </a:r>
            <a:r>
              <a:rPr lang="tr-TR" dirty="0" err="1" smtClean="0"/>
              <a:t>consisting</a:t>
            </a:r>
            <a:r>
              <a:rPr lang="tr-TR" dirty="0" smtClean="0"/>
              <a:t> of </a:t>
            </a:r>
            <a:r>
              <a:rPr lang="tr-TR" dirty="0" err="1" smtClean="0"/>
              <a:t>two</a:t>
            </a:r>
            <a:r>
              <a:rPr lang="tr-TR" dirty="0" smtClean="0"/>
              <a:t> </a:t>
            </a:r>
            <a:r>
              <a:rPr lang="tr-TR" dirty="0" err="1" smtClean="0"/>
              <a:t>testes</a:t>
            </a:r>
            <a:r>
              <a:rPr lang="tr-TR" dirty="0" smtClean="0"/>
              <a:t>, </a:t>
            </a:r>
            <a:r>
              <a:rPr lang="tr-TR" dirty="0" err="1" smtClean="0"/>
              <a:t>each</a:t>
            </a:r>
            <a:r>
              <a:rPr lang="tr-TR" dirty="0" smtClean="0"/>
              <a:t> </a:t>
            </a:r>
            <a:r>
              <a:rPr lang="tr-TR" dirty="0" err="1" smtClean="0"/>
              <a:t>having</a:t>
            </a:r>
            <a:r>
              <a:rPr lang="tr-TR" dirty="0" smtClean="0"/>
              <a:t> an </a:t>
            </a:r>
            <a:r>
              <a:rPr lang="tr-TR" dirty="0" err="1" smtClean="0"/>
              <a:t>epididymis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vas</a:t>
            </a:r>
            <a:r>
              <a:rPr lang="tr-TR" dirty="0" smtClean="0"/>
              <a:t> </a:t>
            </a:r>
            <a:r>
              <a:rPr lang="tr-TR" dirty="0" err="1" smtClean="0"/>
              <a:t>deferens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The</a:t>
            </a:r>
            <a:r>
              <a:rPr lang="tr-TR" dirty="0" smtClean="0"/>
              <a:t> testis is </a:t>
            </a:r>
            <a:r>
              <a:rPr lang="tr-TR" dirty="0" err="1" smtClean="0"/>
              <a:t>located</a:t>
            </a:r>
            <a:r>
              <a:rPr lang="tr-TR" dirty="0" smtClean="0"/>
              <a:t> </a:t>
            </a:r>
            <a:r>
              <a:rPr lang="tr-TR" dirty="0" err="1" smtClean="0"/>
              <a:t>along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backbone</a:t>
            </a:r>
            <a:r>
              <a:rPr lang="tr-TR" dirty="0" smtClean="0"/>
              <a:t> </a:t>
            </a:r>
            <a:r>
              <a:rPr lang="tr-TR" dirty="0" err="1" smtClean="0"/>
              <a:t>within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abdominal</a:t>
            </a:r>
            <a:r>
              <a:rPr lang="tr-TR" dirty="0" smtClean="0"/>
              <a:t> </a:t>
            </a:r>
            <a:r>
              <a:rPr lang="tr-TR" dirty="0" err="1" smtClean="0"/>
              <a:t>cavity</a:t>
            </a:r>
            <a:r>
              <a:rPr lang="tr-TR" dirty="0" smtClean="0"/>
              <a:t>. </a:t>
            </a:r>
          </a:p>
          <a:p>
            <a:r>
              <a:rPr lang="en-US" dirty="0" smtClean="0"/>
              <a:t>It is light yellow in the form of ellipsoid.</a:t>
            </a:r>
          </a:p>
          <a:p>
            <a:r>
              <a:rPr lang="en-US" dirty="0" smtClean="0"/>
              <a:t>However, they appear red because of the blood vessels on the outer surface.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283844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Female</a:t>
            </a:r>
            <a:r>
              <a:rPr lang="tr-TR" dirty="0" smtClean="0"/>
              <a:t> </a:t>
            </a:r>
            <a:r>
              <a:rPr lang="tr-TR" dirty="0" err="1" smtClean="0"/>
              <a:t>reproductive</a:t>
            </a:r>
            <a:r>
              <a:rPr lang="tr-TR" dirty="0" smtClean="0"/>
              <a:t> </a:t>
            </a:r>
            <a:r>
              <a:rPr lang="tr-TR" dirty="0" err="1" smtClean="0"/>
              <a:t>system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Poultry produce many eggs throughout their lives.</a:t>
            </a:r>
          </a:p>
          <a:p>
            <a:r>
              <a:rPr lang="en-US" dirty="0" smtClean="0"/>
              <a:t>Each egg carries an ovum and can be fertilized while the chicken is in the body.</a:t>
            </a:r>
          </a:p>
          <a:p>
            <a:r>
              <a:rPr lang="en-US" dirty="0" smtClean="0"/>
              <a:t>The egg white and shell are stored on egg yolk after fertilization.</a:t>
            </a:r>
          </a:p>
          <a:p>
            <a:r>
              <a:rPr lang="en-US" dirty="0" smtClean="0"/>
              <a:t>Whether or not the chicken is inseminated with semen, the same number of eggs is constantly.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586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990600"/>
            <a:ext cx="10515600" cy="5186363"/>
          </a:xfrm>
        </p:spPr>
        <p:txBody>
          <a:bodyPr>
            <a:normAutofit/>
          </a:bodyPr>
          <a:lstStyle/>
          <a:p>
            <a:r>
              <a:rPr lang="en-US" dirty="0" smtClean="0"/>
              <a:t>Fertilized and non-fertilized eggs have the same chemical composition.</a:t>
            </a:r>
            <a:endParaRPr lang="tr-TR" dirty="0" smtClean="0"/>
          </a:p>
          <a:p>
            <a:endParaRPr lang="en-US" dirty="0" smtClean="0"/>
          </a:p>
          <a:p>
            <a:r>
              <a:rPr lang="en-US" dirty="0" smtClean="0"/>
              <a:t>Laying hens cannot lay more than one egg per day.</a:t>
            </a:r>
            <a:endParaRPr lang="tr-TR" dirty="0" smtClean="0"/>
          </a:p>
          <a:p>
            <a:endParaRPr lang="en-US" dirty="0" smtClean="0"/>
          </a:p>
          <a:p>
            <a:r>
              <a:rPr lang="en-US" dirty="0" smtClean="0"/>
              <a:t>The sperm storage tubes in the chicken vagina allow mating or artificial insemination to occur at intervals.</a:t>
            </a:r>
            <a:endParaRPr lang="tr-TR" dirty="0" smtClean="0"/>
          </a:p>
          <a:p>
            <a:endParaRPr lang="en-US" dirty="0" smtClean="0"/>
          </a:p>
          <a:p>
            <a:r>
              <a:rPr lang="en-US" dirty="0" smtClean="0"/>
              <a:t>Some of the spermatozoa are released from these tubes before ovulation and the sperm and egg yolk reach the </a:t>
            </a:r>
            <a:r>
              <a:rPr lang="en-US" dirty="0" err="1" smtClean="0"/>
              <a:t>infindibulum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36690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hen's sperm storage level is quite good. Poultry can give fertilized eggs for 28 days after the first insemination.</a:t>
            </a:r>
            <a:endParaRPr lang="tr-TR" dirty="0" smtClean="0"/>
          </a:p>
          <a:p>
            <a:endParaRPr lang="tr-TR" dirty="0"/>
          </a:p>
          <a:p>
            <a:endParaRPr lang="en-US" dirty="0" smtClean="0"/>
          </a:p>
          <a:p>
            <a:r>
              <a:rPr lang="en-US" dirty="0" smtClean="0"/>
              <a:t>Optimum fertilization time with last insemination is considered 6-12 days in goose, duck, quail and chickens.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498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During</a:t>
            </a:r>
            <a:r>
              <a:rPr lang="tr-TR" dirty="0" smtClean="0"/>
              <a:t> </a:t>
            </a:r>
            <a:r>
              <a:rPr lang="tr-TR" dirty="0" err="1" smtClean="0"/>
              <a:t>incubation</a:t>
            </a:r>
            <a:r>
              <a:rPr lang="tr-TR" dirty="0" smtClean="0"/>
              <a:t>, </a:t>
            </a:r>
            <a:r>
              <a:rPr lang="tr-TR" dirty="0" err="1" smtClean="0"/>
              <a:t>left</a:t>
            </a:r>
            <a:r>
              <a:rPr lang="tr-TR" dirty="0" smtClean="0"/>
              <a:t> </a:t>
            </a:r>
            <a:r>
              <a:rPr lang="tr-TR" dirty="0" err="1" smtClean="0"/>
              <a:t>ovary</a:t>
            </a:r>
            <a:r>
              <a:rPr lang="tr-TR" dirty="0" smtClean="0"/>
              <a:t> </a:t>
            </a:r>
            <a:r>
              <a:rPr lang="tr-TR" dirty="0" err="1" smtClean="0"/>
              <a:t>develops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r>
              <a:rPr lang="en-US" dirty="0" smtClean="0"/>
              <a:t>Ovary; thousands of small egg cells (follicles) consists of clusters.</a:t>
            </a:r>
            <a:endParaRPr lang="tr-TR" dirty="0" smtClean="0"/>
          </a:p>
          <a:p>
            <a:endParaRPr lang="en-US" dirty="0" smtClean="0"/>
          </a:p>
          <a:p>
            <a:r>
              <a:rPr lang="en-US" dirty="0" smtClean="0"/>
              <a:t>When the animal reaches sexual maturity, the follicles in series begin to grow. </a:t>
            </a:r>
            <a:endParaRPr lang="tr-TR" dirty="0" smtClean="0"/>
          </a:p>
          <a:p>
            <a:r>
              <a:rPr lang="en-US" dirty="0" smtClean="0"/>
              <a:t>Follicles, which were initially grayish-white, turn yellow to bright yellow.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7851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1301</TotalTime>
  <Words>271</Words>
  <Application>Microsoft Office PowerPoint</Application>
  <PresentationFormat>Geniş ekran</PresentationFormat>
  <Paragraphs>27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Male Reproductive system</vt:lpstr>
      <vt:lpstr>Female reproductive system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</dc:creator>
  <cp:lastModifiedBy>a</cp:lastModifiedBy>
  <cp:revision>19</cp:revision>
  <dcterms:created xsi:type="dcterms:W3CDTF">2019-10-16T11:05:23Z</dcterms:created>
  <dcterms:modified xsi:type="dcterms:W3CDTF">2019-10-18T05:49:46Z</dcterms:modified>
</cp:coreProperties>
</file>