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8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URDU DİLİNDE GEREKLİLİK KİPİ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ur-PK" sz="4000" b="1" dirty="0"/>
              <a:t>چا  ہیَے   </a:t>
            </a:r>
            <a:r>
              <a:rPr lang="tr-TR" sz="4000" dirty="0"/>
              <a:t> +  </a:t>
            </a:r>
            <a:r>
              <a:rPr lang="tr-TR" sz="4000" b="1" dirty="0" err="1"/>
              <a:t>Mastarlı</a:t>
            </a:r>
            <a:r>
              <a:rPr lang="tr-TR" sz="4000" b="1" dirty="0"/>
              <a:t> Eylem</a:t>
            </a:r>
            <a:endParaRPr lang="tr-TR" sz="4000" b="1" dirty="0"/>
          </a:p>
        </p:txBody>
      </p:sp>
    </p:spTree>
    <p:extLst>
      <p:ext uri="{BB962C8B-B14F-4D97-AF65-F5344CB8AC3E}">
        <p14:creationId xmlns:p14="http://schemas.microsoft.com/office/powerpoint/2010/main" val="3603607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GEÇMİŞ ZAMANDA KULLANIMI 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Geçmiş zamanda bir gereklilik durumu anlatılacak ise o zaman </a:t>
            </a:r>
            <a:r>
              <a:rPr lang="ur-PK" dirty="0" smtClean="0"/>
              <a:t>ہونا </a:t>
            </a:r>
            <a:r>
              <a:rPr lang="tr-TR" dirty="0" smtClean="0"/>
              <a:t> </a:t>
            </a:r>
            <a:r>
              <a:rPr lang="tr-TR" dirty="0"/>
              <a:t>mastarı geçmiş zaman çekim ekleri cümlenin nesnesine </a:t>
            </a:r>
            <a:r>
              <a:rPr lang="tr-TR" dirty="0" smtClean="0"/>
              <a:t>uyarak </a:t>
            </a:r>
            <a:r>
              <a:rPr lang="ur-PK" dirty="0" smtClean="0"/>
              <a:t>چا یئے </a:t>
            </a:r>
            <a:r>
              <a:rPr lang="tr-TR" dirty="0" smtClean="0"/>
              <a:t>‘den sonra  </a:t>
            </a:r>
            <a:r>
              <a:rPr lang="tr-TR" dirty="0"/>
              <a:t>getirilir.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9391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r-PK" dirty="0" smtClean="0"/>
              <a:t>مشق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ur-PK" sz="4000" dirty="0"/>
              <a:t>اس کو اب تک  پہونچنا   چاہیئے  تھا </a:t>
            </a:r>
            <a:r>
              <a:rPr lang="ur-PK" sz="4000" dirty="0" smtClean="0"/>
              <a:t>۔</a:t>
            </a:r>
            <a:endParaRPr lang="tr-TR" sz="4000" dirty="0" smtClean="0"/>
          </a:p>
          <a:p>
            <a:pPr marL="0" indent="0" algn="r" rtl="1">
              <a:buNone/>
            </a:pPr>
            <a:endParaRPr lang="tr-TR" sz="4000" dirty="0"/>
          </a:p>
          <a:p>
            <a:pPr marL="0" indent="0" algn="r" rtl="1">
              <a:buNone/>
            </a:pPr>
            <a:r>
              <a:rPr lang="ur-PK" sz="4000" dirty="0"/>
              <a:t>آپ کو   اس کی مدد</a:t>
            </a:r>
            <a:r>
              <a:rPr lang="tr-TR" sz="4000" dirty="0"/>
              <a:t>  </a:t>
            </a:r>
            <a:r>
              <a:rPr lang="ur-PK" sz="4000" dirty="0"/>
              <a:t>  کرنی   </a:t>
            </a:r>
            <a:r>
              <a:rPr lang="tr-TR" sz="4000" dirty="0"/>
              <a:t>   )</a:t>
            </a:r>
            <a:r>
              <a:rPr lang="ur-PK" sz="4000" dirty="0"/>
              <a:t>کرنا </a:t>
            </a:r>
            <a:r>
              <a:rPr lang="tr-TR" sz="4000" dirty="0"/>
              <a:t>(</a:t>
            </a:r>
            <a:r>
              <a:rPr lang="ur-PK" sz="4000" dirty="0"/>
              <a:t>  نہیں  چاہیئے   تھی۔</a:t>
            </a:r>
            <a:endParaRPr lang="tr-TR" sz="4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47438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r-PK" dirty="0" smtClean="0"/>
              <a:t>مشق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>
              <a:buNone/>
            </a:pPr>
            <a:r>
              <a:rPr lang="ur-PK" sz="4000" dirty="0" smtClean="0"/>
              <a:t>آپ کو کونسی چیز  چاہیئے  تھی ؟ </a:t>
            </a:r>
          </a:p>
          <a:p>
            <a:pPr marL="0" indent="0" algn="r">
              <a:buNone/>
            </a:pPr>
            <a:endParaRPr lang="ur-PK" sz="4000" dirty="0"/>
          </a:p>
          <a:p>
            <a:pPr marL="0" indent="0" algn="r">
              <a:buNone/>
            </a:pPr>
            <a:r>
              <a:rPr lang="ur-PK" sz="4000" dirty="0" smtClean="0"/>
              <a:t>ان کے دوستوں کو کونسے جوتے چا ہیئے تھے ؟ </a:t>
            </a:r>
          </a:p>
          <a:p>
            <a:pPr marL="0" indent="0" algn="r">
              <a:buNone/>
            </a:pPr>
            <a:endParaRPr lang="ur-PK" sz="4000" dirty="0"/>
          </a:p>
          <a:p>
            <a:pPr marL="0" indent="0" algn="r">
              <a:buNone/>
            </a:pPr>
            <a:r>
              <a:rPr lang="ur-PK" sz="4000" dirty="0" smtClean="0"/>
              <a:t>مجھے   آدھی روٹی چا ہیئے تھی ؟ 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18757148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84</Words>
  <Application>Microsoft Office PowerPoint</Application>
  <PresentationFormat>Ekran Gösterisi (4:3)</PresentationFormat>
  <Paragraphs>14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URDU DİLİNDE GEREKLİLİK KİPİ </vt:lpstr>
      <vt:lpstr>GEÇMİŞ ZAMANDA KULLANIMI  </vt:lpstr>
      <vt:lpstr>مشق </vt:lpstr>
      <vt:lpstr>مشق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URDU DİLİNDE GEREKLİLİK KİPİ </dc:title>
  <dc:creator>user</dc:creator>
  <cp:lastModifiedBy>user</cp:lastModifiedBy>
  <cp:revision>3</cp:revision>
  <dcterms:created xsi:type="dcterms:W3CDTF">2020-05-04T19:01:21Z</dcterms:created>
  <dcterms:modified xsi:type="dcterms:W3CDTF">2020-05-04T21:06:49Z</dcterms:modified>
</cp:coreProperties>
</file>