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Bahçe Bitkileri istatistikleri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52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9875520" cy="58102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İhracat Değerleri (</a:t>
            </a:r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Dolar-TUİK)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442" t="4602" r="1482"/>
          <a:stretch/>
        </p:blipFill>
        <p:spPr>
          <a:xfrm>
            <a:off x="352425" y="1052513"/>
            <a:ext cx="11229975" cy="55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1575" y="323850"/>
            <a:ext cx="9875520" cy="8858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İthalat Değerleri (</a:t>
            </a:r>
            <a:r>
              <a:rPr lang="tr-T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Dolar-TUİK)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4344" r="8187"/>
          <a:stretch/>
        </p:blipFill>
        <p:spPr>
          <a:xfrm>
            <a:off x="438151" y="785812"/>
            <a:ext cx="11153774" cy="59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1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71574" y="242887"/>
            <a:ext cx="9875520" cy="80962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TARIM ALANLARININ </a:t>
            </a:r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DAĞILIMI </a:t>
            </a:r>
            <a:b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(BİN HEKTAR-TUİK)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b="7689"/>
          <a:stretch/>
        </p:blipFill>
        <p:spPr>
          <a:xfrm>
            <a:off x="314325" y="1002629"/>
            <a:ext cx="11325225" cy="54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4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8715" y="31432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YILLARA GÖRE MEYVE ÜRETİMİ (TON</a:t>
            </a:r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b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TUİK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04925"/>
            <a:ext cx="11277600" cy="52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9875520" cy="1356360"/>
          </a:xfrm>
        </p:spPr>
        <p:txBody>
          <a:bodyPr/>
          <a:lstStyle/>
          <a:p>
            <a:pPr algn="ctr"/>
            <a:r>
              <a:rPr lang="tr-TR" sz="2000" b="1" dirty="0">
                <a:solidFill>
                  <a:srgbClr val="DF53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YILLARA GÖRE MEYVE ÜRETİMİ (TON) </a:t>
            </a:r>
            <a:br>
              <a:rPr lang="tr-TR" sz="2000" b="1" dirty="0">
                <a:solidFill>
                  <a:srgbClr val="DF53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rgbClr val="DF53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KAYNAK: TUİK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333501"/>
            <a:ext cx="11039474" cy="52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YILLARA GÖRE SEBZE ÜRETİMİMİZ (TON)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KAYNAK: TUİK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87780"/>
            <a:ext cx="11515725" cy="50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6327" y="447676"/>
            <a:ext cx="9875520" cy="104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YILLARA GÖRE SEBZE ÜRETİMİMİZ (TON)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KAYNAK: TUİK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09650"/>
            <a:ext cx="11268075" cy="54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23850"/>
            <a:ext cx="11220449" cy="66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400050"/>
            <a:ext cx="11515724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Uluslararası standart sanayi sınıflamasına göre ithalat miktarlarımız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(Bin </a:t>
            </a:r>
            <a:r>
              <a:rPr lang="tr-T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dolar-TUİK)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-973" t="36907" r="2061" b="-749"/>
          <a:stretch/>
        </p:blipFill>
        <p:spPr>
          <a:xfrm>
            <a:off x="75336" y="1575435"/>
            <a:ext cx="11640504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11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51</Words>
  <Application>Microsoft Office PowerPoint</Application>
  <PresentationFormat>Geniş ekran</PresentationFormat>
  <Paragraphs>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Temel</vt:lpstr>
      <vt:lpstr>Bahçe Bitkileri istatistikleri </vt:lpstr>
      <vt:lpstr>TARIM ALANLARININ DAĞILIMI  (BİN HEKTAR-TUİK)</vt:lpstr>
      <vt:lpstr>YILLARA GÖRE MEYVE ÜRETİMİ (TON)  KAYNAK: TUİK</vt:lpstr>
      <vt:lpstr>YILLARA GÖRE MEYVE ÜRETİMİ (TON)  KAYNAK: TUİK</vt:lpstr>
      <vt:lpstr>YILLARA GÖRE SEBZE ÜRETİMİMİZ (TON) KAYNAK: TUİK </vt:lpstr>
      <vt:lpstr>YILLARA GÖRE SEBZE ÜRETİMİMİZ (TON) KAYNAK: TUİK </vt:lpstr>
      <vt:lpstr>PowerPoint Sunusu</vt:lpstr>
      <vt:lpstr>PowerPoint Sunusu</vt:lpstr>
      <vt:lpstr>Uluslararası standart sanayi sınıflamasına göre ithalat miktarlarımız  (Bin dolar-TUİK) </vt:lpstr>
      <vt:lpstr>İhracat Değerleri (Dolar-TUİK) </vt:lpstr>
      <vt:lpstr>İthalat Değerleri (Dolar-TUİK)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Bahçe Bitkileri istatistikleri</dc:title>
  <dc:creator>werrttyuıopğpü</dc:creator>
  <cp:lastModifiedBy>werrttyuıopğpü</cp:lastModifiedBy>
  <cp:revision>7</cp:revision>
  <dcterms:created xsi:type="dcterms:W3CDTF">2017-02-13T14:31:31Z</dcterms:created>
  <dcterms:modified xsi:type="dcterms:W3CDTF">2017-02-15T07:23:40Z</dcterms:modified>
</cp:coreProperties>
</file>