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Bahçe Bitkileri istatistikleri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523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3000" y="762000"/>
            <a:ext cx="9875520" cy="581026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İhracat Değerleri (</a:t>
            </a:r>
            <a:r>
              <a:rPr lang="tr-T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Dolar-TUİK)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5442" t="4602" r="1482"/>
          <a:stretch/>
        </p:blipFill>
        <p:spPr>
          <a:xfrm>
            <a:off x="352425" y="1052513"/>
            <a:ext cx="11229975" cy="551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84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1575" y="323850"/>
            <a:ext cx="9875520" cy="88582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İthalat Değerleri (</a:t>
            </a:r>
            <a:r>
              <a:rPr lang="tr-TR" sz="2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Dolar-TUİK)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4344" r="8187"/>
          <a:stretch/>
        </p:blipFill>
        <p:spPr>
          <a:xfrm>
            <a:off x="438151" y="785812"/>
            <a:ext cx="11153774" cy="597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16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171574" y="242887"/>
            <a:ext cx="9875520" cy="809625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TARIM ALANLARININ </a:t>
            </a:r>
            <a:r>
              <a:rPr lang="tr-T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DAĞILIMI </a:t>
            </a:r>
            <a:br>
              <a:rPr lang="tr-T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(BİN HEKTAR-TUİK)</a:t>
            </a:r>
            <a:endParaRPr lang="tr-TR" sz="20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b="7689"/>
          <a:stretch/>
        </p:blipFill>
        <p:spPr>
          <a:xfrm>
            <a:off x="314325" y="1002629"/>
            <a:ext cx="11325225" cy="543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45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8715" y="314325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tr-T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YILLARA GÖRE MEYVE ÜRETİMİ (TON</a:t>
            </a:r>
            <a:r>
              <a:rPr lang="tr-T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br>
              <a:rPr lang="tr-T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KAYNAK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TUİK</a:t>
            </a:r>
            <a:endParaRPr lang="tr-TR" sz="20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1304925"/>
            <a:ext cx="11277600" cy="529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34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7300" y="304800"/>
            <a:ext cx="9875520" cy="1356360"/>
          </a:xfrm>
        </p:spPr>
        <p:txBody>
          <a:bodyPr/>
          <a:lstStyle/>
          <a:p>
            <a:pPr algn="ctr"/>
            <a:r>
              <a:rPr lang="tr-TR" sz="2000" b="1" dirty="0">
                <a:solidFill>
                  <a:srgbClr val="DF532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YILLARA GÖRE MEYVE ÜRETİMİ (TON) </a:t>
            </a:r>
            <a:br>
              <a:rPr lang="tr-TR" sz="2000" b="1" dirty="0">
                <a:solidFill>
                  <a:srgbClr val="DF532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2000" dirty="0">
                <a:solidFill>
                  <a:srgbClr val="DF532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KAYNAK: TUİK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1333501"/>
            <a:ext cx="11039474" cy="524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500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YILLARA GÖRE SEBZE ÜRETİMİMİZ (TON)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KAYNAK: TUİK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1287780"/>
            <a:ext cx="11515725" cy="502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56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6327" y="447676"/>
            <a:ext cx="9875520" cy="104775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YILLARA GÖRE SEBZE ÜRETİMİMİZ (TON)</a:t>
            </a: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KAYNAK: TUİK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009650"/>
            <a:ext cx="11268075" cy="542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882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323850"/>
            <a:ext cx="11220449" cy="666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767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400050"/>
            <a:ext cx="11515724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31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Uluslararası standart sanayi sınıflamasına göre ithalat miktarlarımız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(Bin </a:t>
            </a:r>
            <a:r>
              <a:rPr lang="tr-T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dolar-TUİK)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-973" t="36907" r="2061" b="-749"/>
          <a:stretch/>
        </p:blipFill>
        <p:spPr>
          <a:xfrm>
            <a:off x="75336" y="1575435"/>
            <a:ext cx="11640504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11238"/>
      </p:ext>
    </p:extLst>
  </p:cSld>
  <p:clrMapOvr>
    <a:masterClrMapping/>
  </p:clrMapOvr>
</p:sld>
</file>

<file path=ppt/theme/theme1.xml><?xml version="1.0" encoding="utf-8"?>
<a:theme xmlns:a="http://schemas.openxmlformats.org/drawingml/2006/main" name="Temel">
  <a:themeElements>
    <a:clrScheme name="Basis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46</TotalTime>
  <Words>51</Words>
  <Application>Microsoft Office PowerPoint</Application>
  <PresentationFormat>Geniş ekran</PresentationFormat>
  <Paragraphs>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Calibri</vt:lpstr>
      <vt:lpstr>Corbel</vt:lpstr>
      <vt:lpstr>Times New Roman</vt:lpstr>
      <vt:lpstr>Temel</vt:lpstr>
      <vt:lpstr>Bahçe Bitkileri istatistikleri </vt:lpstr>
      <vt:lpstr>TARIM ALANLARININ DAĞILIMI  (BİN HEKTAR-TUİK)</vt:lpstr>
      <vt:lpstr>YILLARA GÖRE MEYVE ÜRETİMİ (TON)  KAYNAK: TUİK</vt:lpstr>
      <vt:lpstr>YILLARA GÖRE MEYVE ÜRETİMİ (TON)  KAYNAK: TUİK</vt:lpstr>
      <vt:lpstr>YILLARA GÖRE SEBZE ÜRETİMİMİZ (TON) KAYNAK: TUİK </vt:lpstr>
      <vt:lpstr>YILLARA GÖRE SEBZE ÜRETİMİMİZ (TON) KAYNAK: TUİK </vt:lpstr>
      <vt:lpstr>PowerPoint Sunusu</vt:lpstr>
      <vt:lpstr>PowerPoint Sunusu</vt:lpstr>
      <vt:lpstr>Uluslararası standart sanayi sınıflamasına göre ithalat miktarlarımız  (Bin dolar-TUİK) </vt:lpstr>
      <vt:lpstr>İhracat Değerleri (Dolar-TUİK) </vt:lpstr>
      <vt:lpstr>İthalat Değerleri (Dolar-TUİK)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Bahçe Bitkileri istatistikleri</dc:title>
  <dc:creator>werrttyuıopğpü</dc:creator>
  <cp:lastModifiedBy>werrttyuıopğpü</cp:lastModifiedBy>
  <cp:revision>7</cp:revision>
  <dcterms:created xsi:type="dcterms:W3CDTF">2017-02-13T14:31:31Z</dcterms:created>
  <dcterms:modified xsi:type="dcterms:W3CDTF">2017-02-15T07:23:40Z</dcterms:modified>
</cp:coreProperties>
</file>