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0" r:id="rId5"/>
    <p:sldId id="261" r:id="rId6"/>
    <p:sldId id="262" r:id="rId7"/>
    <p:sldId id="263" r:id="rId8"/>
    <p:sldId id="267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06C713-8314-4FCB-AD49-EB4B8E92D873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BD3ECD1-05F6-4A8E-A4F1-3ECACB7FD16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Temsilî</a:t>
            </a:r>
            <a:r>
              <a:rPr lang="tr-TR" b="1" dirty="0"/>
              <a:t> Tilâvet ve </a:t>
            </a:r>
            <a:r>
              <a:rPr lang="tr-TR" b="1" dirty="0" err="1"/>
              <a:t>Kur’ân</a:t>
            </a:r>
            <a:r>
              <a:rPr lang="tr-TR" b="1" dirty="0"/>
              <a:t> Okumada Tempo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hadr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Hadr</a:t>
            </a:r>
            <a:r>
              <a:rPr lang="tr-TR" dirty="0" smtClean="0"/>
              <a:t>, </a:t>
            </a:r>
            <a:r>
              <a:rPr lang="tr-TR" dirty="0" err="1" smtClean="0"/>
              <a:t>Kur’ân</a:t>
            </a:r>
            <a:r>
              <a:rPr lang="tr-TR" dirty="0" smtClean="0"/>
              <a:t> tilavetinde süratli olmaktır. </a:t>
            </a:r>
            <a:r>
              <a:rPr lang="tr-TR" dirty="0" err="1" smtClean="0"/>
              <a:t>Hadr</a:t>
            </a:r>
            <a:r>
              <a:rPr lang="tr-TR" dirty="0" smtClean="0"/>
              <a:t> </a:t>
            </a:r>
            <a:r>
              <a:rPr lang="tr-TR" dirty="0" err="1" smtClean="0"/>
              <a:t>kıraatında</a:t>
            </a:r>
            <a:r>
              <a:rPr lang="tr-TR" dirty="0" smtClean="0"/>
              <a:t> da okuyucunun kurallara uyması gerekir. Ancak bu okuyuş biçiminde </a:t>
            </a:r>
            <a:r>
              <a:rPr lang="tr-TR" dirty="0" err="1" smtClean="0"/>
              <a:t>med</a:t>
            </a:r>
            <a:r>
              <a:rPr lang="tr-TR" dirty="0" smtClean="0"/>
              <a:t>, </a:t>
            </a:r>
            <a:r>
              <a:rPr lang="tr-TR" dirty="0" err="1" smtClean="0"/>
              <a:t>ğunne</a:t>
            </a:r>
            <a:r>
              <a:rPr lang="tr-TR" dirty="0" smtClean="0"/>
              <a:t> vb. kurallar asgari hız süresi içinde icra edilirler. Örneğin </a:t>
            </a:r>
            <a:r>
              <a:rPr lang="tr-TR" dirty="0" err="1" smtClean="0"/>
              <a:t>medd</a:t>
            </a:r>
            <a:r>
              <a:rPr lang="tr-TR" dirty="0" smtClean="0"/>
              <a:t>-i munfasıl,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ârız</a:t>
            </a:r>
            <a:r>
              <a:rPr lang="tr-TR" dirty="0" smtClean="0"/>
              <a:t> ve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lîn</a:t>
            </a:r>
            <a:r>
              <a:rPr lang="tr-TR" dirty="0" smtClean="0"/>
              <a:t> birer elif, </a:t>
            </a:r>
            <a:r>
              <a:rPr lang="tr-TR" dirty="0" err="1" smtClean="0"/>
              <a:t>medd</a:t>
            </a:r>
            <a:r>
              <a:rPr lang="tr-TR" dirty="0" smtClean="0"/>
              <a:t>-i muttasıl iki elif, </a:t>
            </a:r>
            <a:r>
              <a:rPr lang="tr-TR" dirty="0" err="1" smtClean="0"/>
              <a:t>medd</a:t>
            </a:r>
            <a:r>
              <a:rPr lang="tr-TR" dirty="0" smtClean="0"/>
              <a:t>-i lâzım ise iki buçuk-üç elif miktarı uzatılır. </a:t>
            </a:r>
            <a:r>
              <a:rPr lang="tr-TR" dirty="0" err="1" smtClean="0"/>
              <a:t>İhfâ</a:t>
            </a:r>
            <a:r>
              <a:rPr lang="tr-TR" dirty="0" smtClean="0"/>
              <a:t>, </a:t>
            </a:r>
            <a:r>
              <a:rPr lang="tr-TR" dirty="0" err="1" smtClean="0"/>
              <a:t>iklâb</a:t>
            </a:r>
            <a:r>
              <a:rPr lang="tr-TR" dirty="0" smtClean="0"/>
              <a:t> ve 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idğamlar</a:t>
            </a:r>
            <a:r>
              <a:rPr lang="tr-TR" dirty="0" smtClean="0"/>
              <a:t> ise yarım elife yakın bir süre alır.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Konular</a:t>
            </a:r>
            <a:r>
              <a:rPr lang="tr-TR" b="1" dirty="0" smtClean="0"/>
              <a:t> 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Kur’ân</a:t>
            </a:r>
            <a:r>
              <a:rPr lang="tr-TR" b="1" dirty="0" smtClean="0"/>
              <a:t> </a:t>
            </a:r>
            <a:r>
              <a:rPr lang="tr-TR" b="1" dirty="0"/>
              <a:t>Okumada Ses Tonu ve Vurgu (</a:t>
            </a:r>
            <a:r>
              <a:rPr lang="tr-TR" b="1" dirty="0" err="1"/>
              <a:t>Temsilî</a:t>
            </a:r>
            <a:r>
              <a:rPr lang="tr-TR" b="1" dirty="0"/>
              <a:t> Tilâvet)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Ses Tonunu Yükseltmek (</a:t>
            </a:r>
            <a:r>
              <a:rPr lang="tr-TR" dirty="0" err="1"/>
              <a:t>Raf’u’s</a:t>
            </a:r>
            <a:r>
              <a:rPr lang="tr-TR" dirty="0"/>
              <a:t>-</a:t>
            </a:r>
            <a:r>
              <a:rPr lang="tr-TR" dirty="0" err="1"/>
              <a:t>Savt</a:t>
            </a:r>
            <a:r>
              <a:rPr lang="tr-TR" dirty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Ses Tonunu Alçaltmak (</a:t>
            </a:r>
            <a:r>
              <a:rPr lang="tr-TR" dirty="0" err="1"/>
              <a:t>Hafdu’s</a:t>
            </a:r>
            <a:r>
              <a:rPr lang="tr-TR" dirty="0"/>
              <a:t>-</a:t>
            </a:r>
            <a:r>
              <a:rPr lang="tr-TR" dirty="0" err="1"/>
              <a:t>Savt</a:t>
            </a:r>
            <a:r>
              <a:rPr lang="tr-TR" dirty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Vurgu yapmak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Vurgunun yapıldığı yerler ve </a:t>
            </a:r>
            <a:r>
              <a:rPr lang="tr-TR" dirty="0" smtClean="0"/>
              <a:t>kelimeler</a:t>
            </a:r>
          </a:p>
          <a:p>
            <a:pPr marL="914400" lvl="1" indent="-514350">
              <a:buNone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Kur’ân</a:t>
            </a:r>
            <a:r>
              <a:rPr lang="tr-TR" b="1" dirty="0"/>
              <a:t> Okumada Tempolar 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Tertîl</a:t>
            </a:r>
            <a:r>
              <a:rPr lang="tr-TR" dirty="0"/>
              <a:t> 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Tedvîr</a:t>
            </a:r>
            <a:r>
              <a:rPr lang="tr-TR" dirty="0"/>
              <a:t> 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Hadr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Ses tonunu yükseltmek (</a:t>
            </a:r>
            <a:r>
              <a:rPr lang="tr-TR" dirty="0" err="1" smtClean="0"/>
              <a:t>raf’u’s</a:t>
            </a:r>
            <a:r>
              <a:rPr lang="tr-TR" dirty="0" smtClean="0"/>
              <a:t>-</a:t>
            </a:r>
            <a:r>
              <a:rPr lang="tr-TR" dirty="0" err="1" smtClean="0"/>
              <a:t>savt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Kur’ân</a:t>
            </a:r>
            <a:r>
              <a:rPr lang="tr-TR" dirty="0" smtClean="0"/>
              <a:t> ’da yer alan sözlerin içeriği çok çeşitlidir. </a:t>
            </a:r>
            <a:r>
              <a:rPr lang="tr-TR" dirty="0" err="1" smtClean="0"/>
              <a:t>Âyetlerin</a:t>
            </a:r>
            <a:r>
              <a:rPr lang="tr-TR" dirty="0" smtClean="0"/>
              <a:t> içeriğini yansıtan bir tonlama önemlidir. Bizler günlük hayatımızda konuşurken bu tonlamaya dikkat ederiz. </a:t>
            </a:r>
          </a:p>
          <a:p>
            <a:pPr algn="just"/>
            <a:r>
              <a:rPr lang="tr-TR" dirty="0" err="1" smtClean="0"/>
              <a:t>Kur’ân</a:t>
            </a:r>
            <a:r>
              <a:rPr lang="tr-TR" dirty="0" smtClean="0"/>
              <a:t> okurken bazı kelime, cümle ve </a:t>
            </a:r>
            <a:r>
              <a:rPr lang="tr-TR" dirty="0" err="1" smtClean="0"/>
              <a:t>âyetlerde</a:t>
            </a:r>
            <a:r>
              <a:rPr lang="tr-TR" dirty="0" smtClean="0"/>
              <a:t> sesi yükseltmek ve coşkulu okumak gerekir. </a:t>
            </a:r>
          </a:p>
          <a:p>
            <a:pPr algn="just"/>
            <a:r>
              <a:rPr lang="tr-TR" dirty="0" smtClean="0"/>
              <a:t>Gerçeklerin vurgulandığı </a:t>
            </a:r>
            <a:r>
              <a:rPr lang="tr-TR" dirty="0" err="1" smtClean="0"/>
              <a:t>âyetler</a:t>
            </a:r>
            <a:r>
              <a:rPr lang="tr-TR" dirty="0" smtClean="0"/>
              <a:t>,  emir içeren ifadeler, yasakların yer aldığı </a:t>
            </a:r>
            <a:r>
              <a:rPr lang="tr-TR" dirty="0" err="1" smtClean="0"/>
              <a:t>âyetler</a:t>
            </a:r>
            <a:r>
              <a:rPr lang="tr-TR" dirty="0" smtClean="0"/>
              <a:t>, müjde ve rahmet </a:t>
            </a:r>
            <a:r>
              <a:rPr lang="tr-TR" dirty="0" err="1" smtClean="0"/>
              <a:t>âyetleri</a:t>
            </a:r>
            <a:r>
              <a:rPr lang="tr-TR" dirty="0" smtClean="0"/>
              <a:t>, </a:t>
            </a:r>
            <a:r>
              <a:rPr lang="tr-TR" dirty="0" err="1" smtClean="0"/>
              <a:t>hafdu’s</a:t>
            </a:r>
            <a:r>
              <a:rPr lang="tr-TR" dirty="0" smtClean="0"/>
              <a:t>-</a:t>
            </a:r>
            <a:r>
              <a:rPr lang="tr-TR" dirty="0" err="1" smtClean="0"/>
              <a:t>savt</a:t>
            </a:r>
            <a:r>
              <a:rPr lang="tr-TR" dirty="0" smtClean="0"/>
              <a:t> ile okunan cümlelerden sonra okunacaklar yüksek bir ses tonu ile coşkulu okunacak yerlerdir.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Ses Tonunu Alçaltmak (</a:t>
            </a:r>
            <a:r>
              <a:rPr lang="tr-TR" dirty="0" err="1" smtClean="0"/>
              <a:t>Hafdu’s</a:t>
            </a:r>
            <a:r>
              <a:rPr lang="tr-TR" dirty="0" smtClean="0"/>
              <a:t>-</a:t>
            </a:r>
            <a:r>
              <a:rPr lang="tr-TR" dirty="0" err="1" smtClean="0"/>
              <a:t>Savt</a:t>
            </a:r>
            <a:r>
              <a:rPr lang="tr-TR" dirty="0" smtClean="0"/>
              <a:t>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Dua</a:t>
            </a:r>
            <a:r>
              <a:rPr lang="tr-TR" dirty="0"/>
              <a:t>, yalvarış ve yakarış ifadeleri, inkârcıların pişmanlık içindeki yakarışları, dua dışındaki talep ve sorular, inkârcıların </a:t>
            </a:r>
            <a:r>
              <a:rPr lang="tr-TR" dirty="0" err="1"/>
              <a:t>bâtıl</a:t>
            </a:r>
            <a:r>
              <a:rPr lang="tr-TR" dirty="0"/>
              <a:t> sözleri, inkârcıların </a:t>
            </a:r>
            <a:r>
              <a:rPr lang="tr-TR" dirty="0" err="1"/>
              <a:t>bâtıl</a:t>
            </a:r>
            <a:r>
              <a:rPr lang="tr-TR" dirty="0"/>
              <a:t> sözleri, alçak bir ses tonu ile okunacak yerlerdir.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Vurgu yapmak;</a:t>
            </a:r>
            <a:br>
              <a:rPr lang="tr-TR" dirty="0" smtClean="0"/>
            </a:br>
            <a:r>
              <a:rPr lang="tr-TR" dirty="0" smtClean="0"/>
              <a:t> Vurgunun yapıldığı yerler ve kelimeler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Kur’ân</a:t>
            </a:r>
            <a:r>
              <a:rPr lang="tr-TR" dirty="0"/>
              <a:t> okurken bazı harflerde vurgu yapılmalıdır. Vurgu temelde iki sebebe bağlı olarak yapılır. Biri kelimelerin bütünlüğünü korumak, diğeri de anlama dikkat çekmektir.</a:t>
            </a:r>
          </a:p>
          <a:p>
            <a:pPr algn="just"/>
            <a:r>
              <a:rPr lang="tr-TR" dirty="0"/>
              <a:t>Kelime başlarında, harf-i cerlerde, </a:t>
            </a:r>
            <a:r>
              <a:rPr lang="tr-TR" dirty="0" err="1"/>
              <a:t>te’kid</a:t>
            </a:r>
            <a:r>
              <a:rPr lang="tr-TR" dirty="0"/>
              <a:t> edatlarında, olumsuzluk ifade eden edatlar </a:t>
            </a:r>
            <a:r>
              <a:rPr lang="tr-TR" b="1" dirty="0"/>
              <a:t>(</a:t>
            </a:r>
            <a:r>
              <a:rPr lang="ar-SA" b="1" dirty="0"/>
              <a:t>لا </a:t>
            </a:r>
            <a:r>
              <a:rPr lang="tr-TR" b="1" dirty="0"/>
              <a:t>, </a:t>
            </a:r>
            <a:r>
              <a:rPr lang="ar-SA" b="1" dirty="0"/>
              <a:t>ما</a:t>
            </a:r>
            <a:r>
              <a:rPr lang="tr-TR" b="1" dirty="0"/>
              <a:t>, </a:t>
            </a:r>
            <a:r>
              <a:rPr lang="ar-SA" b="1" dirty="0"/>
              <a:t>لم</a:t>
            </a:r>
            <a:r>
              <a:rPr lang="tr-TR" b="1" dirty="0"/>
              <a:t>, </a:t>
            </a:r>
            <a:r>
              <a:rPr lang="ar-SA" b="1" dirty="0"/>
              <a:t>لما</a:t>
            </a:r>
            <a:r>
              <a:rPr lang="tr-TR" b="1" dirty="0"/>
              <a:t>, </a:t>
            </a:r>
            <a:r>
              <a:rPr lang="ar-SA" b="1" dirty="0"/>
              <a:t>إن</a:t>
            </a:r>
            <a:r>
              <a:rPr lang="tr-TR" b="1" dirty="0"/>
              <a:t> ve </a:t>
            </a:r>
            <a:r>
              <a:rPr lang="ar-SA" b="1" dirty="0"/>
              <a:t>لن</a:t>
            </a:r>
            <a:r>
              <a:rPr lang="tr-TR" b="1" dirty="0"/>
              <a:t>) </a:t>
            </a:r>
            <a:r>
              <a:rPr lang="tr-TR" dirty="0"/>
              <a:t>da, soru edatları </a:t>
            </a:r>
            <a:r>
              <a:rPr lang="tr-TR" b="1" dirty="0"/>
              <a:t>( </a:t>
            </a:r>
            <a:r>
              <a:rPr lang="ar-SA" b="1" dirty="0"/>
              <a:t>أ</a:t>
            </a:r>
            <a:r>
              <a:rPr lang="tr-TR" b="1" dirty="0"/>
              <a:t>, </a:t>
            </a:r>
            <a:r>
              <a:rPr lang="ar-SA" b="1" dirty="0"/>
              <a:t>هل</a:t>
            </a:r>
            <a:r>
              <a:rPr lang="tr-TR" b="1" dirty="0"/>
              <a:t>, </a:t>
            </a:r>
            <a:r>
              <a:rPr lang="ar-SA" b="1" dirty="0"/>
              <a:t>اَنّٰى</a:t>
            </a:r>
            <a:r>
              <a:rPr lang="tr-TR" b="1" dirty="0"/>
              <a:t>, </a:t>
            </a:r>
            <a:r>
              <a:rPr lang="ar-SA" b="1" dirty="0"/>
              <a:t>اَيُّ</a:t>
            </a:r>
            <a:r>
              <a:rPr lang="tr-TR" b="1" dirty="0"/>
              <a:t>, </a:t>
            </a:r>
            <a:r>
              <a:rPr lang="ar-SA" b="1" dirty="0"/>
              <a:t>اَيْنَ</a:t>
            </a:r>
            <a:r>
              <a:rPr lang="tr-TR" b="1" dirty="0"/>
              <a:t>, </a:t>
            </a:r>
            <a:r>
              <a:rPr lang="ar-SA" b="1" dirty="0"/>
              <a:t>اَيَّانَ</a:t>
            </a:r>
            <a:r>
              <a:rPr lang="tr-TR" b="1" dirty="0"/>
              <a:t>, </a:t>
            </a:r>
            <a:r>
              <a:rPr lang="ar-SA" b="1" dirty="0"/>
              <a:t>كَمْ</a:t>
            </a:r>
            <a:r>
              <a:rPr lang="tr-TR" b="1" dirty="0"/>
              <a:t>, </a:t>
            </a:r>
            <a:r>
              <a:rPr lang="ar-SA" b="1" dirty="0"/>
              <a:t>كَيْفَ</a:t>
            </a:r>
            <a:r>
              <a:rPr lang="tr-TR" b="1" dirty="0"/>
              <a:t>, </a:t>
            </a:r>
            <a:r>
              <a:rPr lang="ar-SA" b="1" dirty="0"/>
              <a:t>مَتٰى</a:t>
            </a:r>
            <a:r>
              <a:rPr lang="tr-TR" b="1" dirty="0"/>
              <a:t>, </a:t>
            </a:r>
            <a:r>
              <a:rPr lang="ar-SA" b="1" dirty="0"/>
              <a:t>مَاذَٓا</a:t>
            </a:r>
            <a:r>
              <a:rPr lang="tr-TR" b="1" dirty="0"/>
              <a:t>, </a:t>
            </a:r>
            <a:r>
              <a:rPr lang="ar-SA" b="1" dirty="0"/>
              <a:t>مَنْ</a:t>
            </a:r>
            <a:r>
              <a:rPr lang="tr-TR" b="1" dirty="0"/>
              <a:t> ve </a:t>
            </a:r>
            <a:r>
              <a:rPr lang="ar-SA" b="1" dirty="0"/>
              <a:t>مَنْ ذَا</a:t>
            </a:r>
            <a:r>
              <a:rPr lang="tr-TR" dirty="0"/>
              <a:t>)’</a:t>
            </a:r>
            <a:r>
              <a:rPr lang="tr-TR" dirty="0" err="1"/>
              <a:t>nda</a:t>
            </a:r>
            <a:r>
              <a:rPr lang="tr-TR" dirty="0"/>
              <a:t>, istisna edatları (  </a:t>
            </a:r>
            <a:r>
              <a:rPr lang="ar-SA" b="1" dirty="0"/>
              <a:t>إلا</a:t>
            </a:r>
            <a:r>
              <a:rPr lang="tr-TR" dirty="0"/>
              <a:t> ve </a:t>
            </a:r>
            <a:r>
              <a:rPr lang="ar-SA" b="1" dirty="0"/>
              <a:t>غير</a:t>
            </a:r>
            <a:r>
              <a:rPr lang="tr-TR" dirty="0"/>
              <a:t>)’</a:t>
            </a:r>
            <a:r>
              <a:rPr lang="tr-TR" dirty="0" err="1"/>
              <a:t>nda</a:t>
            </a:r>
            <a:r>
              <a:rPr lang="tr-TR" dirty="0"/>
              <a:t>, nida edatlarında, emir kiplerindeki ilk harflerde, istifham-</a:t>
            </a:r>
            <a:r>
              <a:rPr lang="tr-TR" dirty="0" err="1"/>
              <a:t>nâfiye</a:t>
            </a:r>
            <a:r>
              <a:rPr lang="tr-TR" dirty="0"/>
              <a:t> ve </a:t>
            </a:r>
            <a:r>
              <a:rPr lang="tr-TR" dirty="0" err="1"/>
              <a:t>tenbih</a:t>
            </a:r>
            <a:r>
              <a:rPr lang="tr-TR" dirty="0"/>
              <a:t> edatı olan </a:t>
            </a:r>
            <a:r>
              <a:rPr lang="ar-SA" b="1" dirty="0"/>
              <a:t>ألآ</a:t>
            </a:r>
            <a:r>
              <a:rPr lang="tr-TR" dirty="0"/>
              <a:t> (elâ)’da ve </a:t>
            </a:r>
            <a:r>
              <a:rPr lang="tr-TR" dirty="0" err="1"/>
              <a:t>merfû</a:t>
            </a:r>
            <a:r>
              <a:rPr lang="tr-TR" dirty="0"/>
              <a:t> munfasıl zamirlerin ilk harflerinde vurgu yapılır.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Vurguda dikkat edilmesi gereken noktalar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Vurgu yapılırken dikkat edilmesi gerekenler sesin tonunu abartılı bir biçimde icra etmemeli, sekteyi andıracak kadar duraklama yapmamalı, kelimelerin ilk harflerinde olmalı ve vurgunun  gerektirdiğinin ötesinde aşırıya kaçan mimikler olmamalıdır.</a:t>
            </a:r>
          </a:p>
          <a:p>
            <a:pPr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Kur’ân</a:t>
            </a:r>
            <a:r>
              <a:rPr lang="tr-TR" dirty="0" smtClean="0"/>
              <a:t> okumada tempolar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Kur’ân</a:t>
            </a:r>
            <a:r>
              <a:rPr lang="tr-TR" dirty="0" smtClean="0"/>
              <a:t> </a:t>
            </a:r>
            <a:r>
              <a:rPr lang="tr-TR" dirty="0"/>
              <a:t>okuma, okuma hızı ve kuralların uygulanmasındaki ölçüler bakımından üç tarzda gerçekleşir. Bunlar, </a:t>
            </a:r>
            <a:r>
              <a:rPr lang="tr-TR" dirty="0" err="1"/>
              <a:t>tertîl</a:t>
            </a:r>
            <a:r>
              <a:rPr lang="tr-TR" dirty="0"/>
              <a:t>/</a:t>
            </a:r>
            <a:r>
              <a:rPr lang="tr-TR" dirty="0" err="1"/>
              <a:t>tahkîk</a:t>
            </a:r>
            <a:r>
              <a:rPr lang="tr-TR" dirty="0"/>
              <a:t>, </a:t>
            </a:r>
            <a:r>
              <a:rPr lang="tr-TR" dirty="0" err="1"/>
              <a:t>tedvîr</a:t>
            </a:r>
            <a:r>
              <a:rPr lang="tr-TR" dirty="0"/>
              <a:t> ve </a:t>
            </a:r>
            <a:r>
              <a:rPr lang="tr-TR" dirty="0" err="1"/>
              <a:t>hadr’dir</a:t>
            </a:r>
            <a:r>
              <a:rPr lang="tr-TR" dirty="0" smtClean="0"/>
              <a:t>.</a:t>
            </a:r>
          </a:p>
          <a:p>
            <a:pPr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tertîl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Kur’ân’ı</a:t>
            </a:r>
            <a:r>
              <a:rPr lang="tr-TR" dirty="0" smtClean="0"/>
              <a:t> tane tane, açık açık, aheste bir biçimde acele etmeksizin okumaya </a:t>
            </a:r>
            <a:r>
              <a:rPr lang="tr-TR" dirty="0" err="1" smtClean="0"/>
              <a:t>tertîl</a:t>
            </a:r>
            <a:r>
              <a:rPr lang="tr-TR" dirty="0" smtClean="0"/>
              <a:t> denir. </a:t>
            </a:r>
            <a:r>
              <a:rPr lang="tr-TR" dirty="0" err="1" smtClean="0"/>
              <a:t>Tertîle</a:t>
            </a:r>
            <a:r>
              <a:rPr lang="tr-TR" dirty="0" smtClean="0"/>
              <a:t> tahkik de denir. </a:t>
            </a:r>
            <a:r>
              <a:rPr lang="tr-TR" dirty="0" err="1" smtClean="0"/>
              <a:t>Tertîl</a:t>
            </a:r>
            <a:r>
              <a:rPr lang="tr-TR" dirty="0" smtClean="0"/>
              <a:t> tarzındaki tilavette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tabiî</a:t>
            </a:r>
            <a:r>
              <a:rPr lang="tr-TR" dirty="0" smtClean="0"/>
              <a:t> bir elif,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ârız</a:t>
            </a:r>
            <a:r>
              <a:rPr lang="tr-TR" dirty="0" smtClean="0"/>
              <a:t> 1-4 elif,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lîn</a:t>
            </a:r>
            <a:r>
              <a:rPr lang="tr-TR" dirty="0" smtClean="0"/>
              <a:t> 1-3 elif, diğer </a:t>
            </a:r>
            <a:r>
              <a:rPr lang="tr-TR" dirty="0" err="1" smtClean="0"/>
              <a:t>fer’î</a:t>
            </a:r>
            <a:r>
              <a:rPr lang="tr-TR" dirty="0" smtClean="0"/>
              <a:t> </a:t>
            </a:r>
            <a:r>
              <a:rPr lang="tr-TR" dirty="0" err="1" smtClean="0"/>
              <a:t>medler</a:t>
            </a:r>
            <a:r>
              <a:rPr lang="tr-TR" dirty="0" smtClean="0"/>
              <a:t> dört elif uzatılır. </a:t>
            </a:r>
            <a:r>
              <a:rPr lang="tr-TR" dirty="0" err="1" smtClean="0"/>
              <a:t>İhfâ</a:t>
            </a:r>
            <a:r>
              <a:rPr lang="tr-TR" dirty="0" smtClean="0"/>
              <a:t>, </a:t>
            </a:r>
            <a:r>
              <a:rPr lang="tr-TR" dirty="0" err="1" smtClean="0"/>
              <a:t>iklâb</a:t>
            </a:r>
            <a:r>
              <a:rPr lang="tr-TR" dirty="0" smtClean="0"/>
              <a:t> ve 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idğamlar</a:t>
            </a:r>
            <a:r>
              <a:rPr lang="tr-TR" dirty="0" smtClean="0"/>
              <a:t> ise bir buçuk elif miktarı tutularak icra edilir.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tedvîr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Tedvîr</a:t>
            </a:r>
            <a:r>
              <a:rPr lang="tr-TR" dirty="0" smtClean="0"/>
              <a:t>, orta tempoda tilavet etmek anlamına gelir. Hız bakımından </a:t>
            </a:r>
            <a:r>
              <a:rPr lang="tr-TR" dirty="0" err="1" smtClean="0"/>
              <a:t>tertîl</a:t>
            </a:r>
            <a:r>
              <a:rPr lang="tr-TR" dirty="0" smtClean="0"/>
              <a:t> ile </a:t>
            </a:r>
            <a:r>
              <a:rPr lang="tr-TR" dirty="0" err="1" smtClean="0"/>
              <a:t>hadr</a:t>
            </a:r>
            <a:r>
              <a:rPr lang="tr-TR" dirty="0" smtClean="0"/>
              <a:t> arasındadır. </a:t>
            </a:r>
            <a:r>
              <a:rPr lang="tr-TR" dirty="0" err="1" smtClean="0"/>
              <a:t>Tedvîr</a:t>
            </a:r>
            <a:r>
              <a:rPr lang="tr-TR" dirty="0" smtClean="0"/>
              <a:t> ile okuyuşta </a:t>
            </a:r>
            <a:r>
              <a:rPr lang="tr-TR" dirty="0" err="1" smtClean="0"/>
              <a:t>medd</a:t>
            </a:r>
            <a:r>
              <a:rPr lang="tr-TR" dirty="0" smtClean="0"/>
              <a:t>-i muttasıl ve </a:t>
            </a:r>
            <a:r>
              <a:rPr lang="tr-TR" dirty="0" err="1" smtClean="0"/>
              <a:t>medd</a:t>
            </a:r>
            <a:r>
              <a:rPr lang="tr-TR" dirty="0" smtClean="0"/>
              <a:t>-i munfasıl üç elif,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ârız</a:t>
            </a:r>
            <a:r>
              <a:rPr lang="tr-TR" dirty="0" smtClean="0"/>
              <a:t> ve </a:t>
            </a:r>
            <a:r>
              <a:rPr lang="tr-TR" dirty="0" err="1" smtClean="0"/>
              <a:t>medd</a:t>
            </a:r>
            <a:r>
              <a:rPr lang="tr-TR" dirty="0" smtClean="0"/>
              <a:t>-i </a:t>
            </a:r>
            <a:r>
              <a:rPr lang="tr-TR" dirty="0" err="1" smtClean="0"/>
              <a:t>lîn</a:t>
            </a:r>
            <a:r>
              <a:rPr lang="tr-TR" dirty="0" smtClean="0"/>
              <a:t> 1-3 elif, </a:t>
            </a:r>
            <a:r>
              <a:rPr lang="tr-TR" dirty="0" err="1" smtClean="0"/>
              <a:t>medd</a:t>
            </a:r>
            <a:r>
              <a:rPr lang="tr-TR" dirty="0" smtClean="0"/>
              <a:t>-i lâzım dört elif uzatılır. </a:t>
            </a:r>
            <a:r>
              <a:rPr lang="tr-TR" dirty="0" err="1" smtClean="0"/>
              <a:t>İhfâ</a:t>
            </a:r>
            <a:r>
              <a:rPr lang="tr-TR" dirty="0" smtClean="0"/>
              <a:t>, </a:t>
            </a:r>
            <a:r>
              <a:rPr lang="tr-TR" dirty="0" err="1" smtClean="0"/>
              <a:t>iklâb</a:t>
            </a:r>
            <a:r>
              <a:rPr lang="tr-TR" dirty="0" smtClean="0"/>
              <a:t> ve </a:t>
            </a:r>
            <a:r>
              <a:rPr lang="tr-TR" dirty="0" err="1" smtClean="0"/>
              <a:t>ğunneli</a:t>
            </a:r>
            <a:r>
              <a:rPr lang="tr-TR" dirty="0" smtClean="0"/>
              <a:t> </a:t>
            </a:r>
            <a:r>
              <a:rPr lang="tr-TR" dirty="0" err="1" smtClean="0"/>
              <a:t>idğamlar</a:t>
            </a:r>
            <a:r>
              <a:rPr lang="tr-TR" dirty="0" smtClean="0"/>
              <a:t> da bir elife yakın bir sürede icra edilirler.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532</Words>
  <Application>Microsoft Office PowerPoint</Application>
  <PresentationFormat>Ekran Gösterisi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Century Schoolbook</vt:lpstr>
      <vt:lpstr>Times New Roman</vt:lpstr>
      <vt:lpstr>Wingdings</vt:lpstr>
      <vt:lpstr>Wingdings 2</vt:lpstr>
      <vt:lpstr>Cumba</vt:lpstr>
      <vt:lpstr>PowerPoint Sunusu</vt:lpstr>
      <vt:lpstr>Konular  </vt:lpstr>
      <vt:lpstr>Ses tonunu yükseltmek (raf’u’s-savt)</vt:lpstr>
      <vt:lpstr> Ses Tonunu Alçaltmak (Hafdu’s-Savt) </vt:lpstr>
      <vt:lpstr>Vurgu yapmak;  Vurgunun yapıldığı yerler ve kelimeler</vt:lpstr>
      <vt:lpstr>Vurguda dikkat edilmesi gereken noktalar</vt:lpstr>
      <vt:lpstr>Kur’ân okumada tempolar</vt:lpstr>
      <vt:lpstr>tertîl</vt:lpstr>
      <vt:lpstr>tedvîr</vt:lpstr>
      <vt:lpstr>hadr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V</dc:title>
  <dc:creator>user</dc:creator>
  <cp:lastModifiedBy>user</cp:lastModifiedBy>
  <cp:revision>6</cp:revision>
  <dcterms:created xsi:type="dcterms:W3CDTF">2012-01-31T06:57:28Z</dcterms:created>
  <dcterms:modified xsi:type="dcterms:W3CDTF">2019-12-04T10:45:08Z</dcterms:modified>
</cp:coreProperties>
</file>