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9" r:id="rId7"/>
    <p:sldId id="280" r:id="rId8"/>
    <p:sldId id="281" r:id="rId9"/>
    <p:sldId id="28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1-kurs_russkogo_yazyka_russkii_yazyk_i_kultura_obscheniya/stages/767-15_proiznoshenie_otdelnyh_sochetanii_zvukov__slov_i_form_slov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А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r>
              <a:rPr lang="ru-RU" b="1" dirty="0">
                <a:latin typeface="+mj-lt"/>
              </a:rPr>
              <a:t>Ударный [а] произносится на месте а и я: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latin typeface="+mj-lt"/>
              </a:rPr>
              <a:t>август - [а]</a:t>
            </a:r>
            <a:r>
              <a:rPr lang="ru-RU" dirty="0" err="1">
                <a:latin typeface="+mj-lt"/>
              </a:rPr>
              <a:t>вгуст</a:t>
            </a:r>
            <a:r>
              <a:rPr lang="ru-RU" dirty="0">
                <a:latin typeface="+mj-lt"/>
              </a:rPr>
              <a:t>, автор - [а]втор, адрес - [а]</a:t>
            </a:r>
            <a:r>
              <a:rPr lang="ru-RU" dirty="0" err="1">
                <a:latin typeface="+mj-lt"/>
              </a:rPr>
              <a:t>дрес</a:t>
            </a:r>
            <a:r>
              <a:rPr lang="ru-RU" dirty="0">
                <a:latin typeface="+mj-lt"/>
              </a:rPr>
              <a:t>, гладкий - г[ла]</a:t>
            </a:r>
            <a:r>
              <a:rPr lang="ru-RU" dirty="0" err="1">
                <a:latin typeface="+mj-lt"/>
              </a:rPr>
              <a:t>дкий</a:t>
            </a:r>
            <a:r>
              <a:rPr lang="ru-RU" dirty="0">
                <a:latin typeface="+mj-lt"/>
              </a:rPr>
              <a:t>, читать-</a:t>
            </a:r>
            <a:r>
              <a:rPr lang="ru-RU" dirty="0" err="1">
                <a:latin typeface="+mj-lt"/>
              </a:rPr>
              <a:t>чи</a:t>
            </a:r>
            <a:r>
              <a:rPr lang="ru-RU" dirty="0">
                <a:latin typeface="+mj-lt"/>
              </a:rPr>
              <a:t>[та]</a:t>
            </a:r>
            <a:r>
              <a:rPr lang="ru-RU" dirty="0" err="1">
                <a:latin typeface="+mj-lt"/>
              </a:rPr>
              <a:t>ть</a:t>
            </a:r>
            <a:r>
              <a:rPr lang="ru-RU" dirty="0">
                <a:latin typeface="+mj-lt"/>
              </a:rPr>
              <a:t>, часто - [</a:t>
            </a:r>
            <a:r>
              <a:rPr lang="ru-RU" dirty="0" err="1">
                <a:latin typeface="+mj-lt"/>
              </a:rPr>
              <a:t>ча</a:t>
            </a:r>
            <a:r>
              <a:rPr lang="ru-RU" dirty="0">
                <a:latin typeface="+mj-lt"/>
              </a:rPr>
              <a:t>]сто, Адрия - [а]</a:t>
            </a:r>
            <a:r>
              <a:rPr lang="ru-RU" dirty="0" err="1">
                <a:latin typeface="+mj-lt"/>
              </a:rPr>
              <a:t>дрия</a:t>
            </a:r>
            <a:r>
              <a:rPr lang="ru-RU" dirty="0">
                <a:latin typeface="+mj-lt"/>
              </a:rPr>
              <a:t>, Гавана-га[</a:t>
            </a:r>
            <a:r>
              <a:rPr lang="ru-RU" dirty="0" err="1">
                <a:latin typeface="+mj-lt"/>
              </a:rPr>
              <a:t>ва</a:t>
            </a:r>
            <a:r>
              <a:rPr lang="ru-RU" dirty="0">
                <a:latin typeface="+mj-lt"/>
              </a:rPr>
              <a:t>]на, Аза - [а]за, Лацис - [ла]</a:t>
            </a:r>
            <a:r>
              <a:rPr lang="ru-RU" dirty="0" err="1">
                <a:latin typeface="+mj-lt"/>
              </a:rPr>
              <a:t>цис</a:t>
            </a:r>
            <a:r>
              <a:rPr lang="ru-RU" dirty="0">
                <a:latin typeface="+mj-lt"/>
              </a:rPr>
              <a:t>; ясность - [</a:t>
            </a:r>
            <a:r>
              <a:rPr lang="ru-RU" dirty="0" err="1">
                <a:latin typeface="+mj-lt"/>
              </a:rPr>
              <a:t>йа</a:t>
            </a:r>
            <a:r>
              <a:rPr lang="ru-RU" dirty="0">
                <a:latin typeface="+mj-lt"/>
              </a:rPr>
              <a:t>]</a:t>
            </a:r>
            <a:r>
              <a:rPr lang="ru-RU" dirty="0" err="1">
                <a:latin typeface="+mj-lt"/>
              </a:rPr>
              <a:t>сность</a:t>
            </a:r>
            <a:r>
              <a:rPr lang="ru-RU" dirty="0">
                <a:latin typeface="+mj-lt"/>
              </a:rPr>
              <a:t>, яркий - [</a:t>
            </a:r>
            <a:r>
              <a:rPr lang="ru-RU" dirty="0" err="1">
                <a:latin typeface="+mj-lt"/>
              </a:rPr>
              <a:t>йа</a:t>
            </a:r>
            <a:r>
              <a:rPr lang="ru-RU" dirty="0">
                <a:latin typeface="+mj-lt"/>
              </a:rPr>
              <a:t>]</a:t>
            </a:r>
            <a:r>
              <a:rPr lang="ru-RU" dirty="0" err="1">
                <a:latin typeface="+mj-lt"/>
              </a:rPr>
              <a:t>ркий</a:t>
            </a:r>
            <a:r>
              <a:rPr lang="ru-RU" dirty="0">
                <a:latin typeface="+mj-lt"/>
              </a:rPr>
              <a:t>, вянуть - [</a:t>
            </a:r>
            <a:r>
              <a:rPr lang="ru-RU" dirty="0" err="1">
                <a:latin typeface="+mj-lt"/>
              </a:rPr>
              <a:t>в'а</a:t>
            </a:r>
            <a:r>
              <a:rPr lang="ru-RU" dirty="0">
                <a:latin typeface="+mj-lt"/>
              </a:rPr>
              <a:t>]</a:t>
            </a:r>
            <a:r>
              <a:rPr lang="ru-RU" dirty="0" err="1">
                <a:latin typeface="+mj-lt"/>
              </a:rPr>
              <a:t>нуть</a:t>
            </a:r>
            <a:r>
              <a:rPr lang="ru-RU" dirty="0">
                <a:latin typeface="+mj-lt"/>
              </a:rPr>
              <a:t>, поля - по[</a:t>
            </a:r>
            <a:r>
              <a:rPr lang="ru-RU" dirty="0" err="1">
                <a:latin typeface="+mj-lt"/>
              </a:rPr>
              <a:t>л'а</a:t>
            </a:r>
            <a:r>
              <a:rPr lang="ru-RU" dirty="0">
                <a:latin typeface="+mj-lt"/>
              </a:rPr>
              <a:t>], друзья - </a:t>
            </a:r>
            <a:r>
              <a:rPr lang="ru-RU" dirty="0" err="1">
                <a:latin typeface="+mj-lt"/>
              </a:rPr>
              <a:t>дру</a:t>
            </a:r>
            <a:r>
              <a:rPr lang="ru-RU" dirty="0">
                <a:latin typeface="+mj-lt"/>
              </a:rPr>
              <a:t>[</a:t>
            </a:r>
            <a:r>
              <a:rPr lang="ru-RU" dirty="0" err="1">
                <a:latin typeface="+mj-lt"/>
              </a:rPr>
              <a:t>з'йа</a:t>
            </a:r>
            <a:r>
              <a:rPr lang="ru-RU" dirty="0">
                <a:latin typeface="+mj-lt"/>
              </a:rPr>
              <a:t>], Кяхта - [</a:t>
            </a:r>
            <a:r>
              <a:rPr lang="ru-RU" dirty="0" err="1">
                <a:latin typeface="+mj-lt"/>
              </a:rPr>
              <a:t>к'а</a:t>
            </a:r>
            <a:r>
              <a:rPr lang="ru-RU" dirty="0">
                <a:latin typeface="+mj-lt"/>
              </a:rPr>
              <a:t>]</a:t>
            </a:r>
            <a:r>
              <a:rPr lang="ru-RU" dirty="0" err="1">
                <a:latin typeface="+mj-lt"/>
              </a:rPr>
              <a:t>хта</a:t>
            </a:r>
            <a:r>
              <a:rPr lang="ru-RU" dirty="0">
                <a:latin typeface="+mj-lt"/>
              </a:rPr>
              <a:t>, Няндома - [</a:t>
            </a:r>
            <a:r>
              <a:rPr lang="ru-RU" dirty="0" err="1">
                <a:latin typeface="+mj-lt"/>
              </a:rPr>
              <a:t>н'а</a:t>
            </a:r>
            <a:r>
              <a:rPr lang="ru-RU" dirty="0">
                <a:latin typeface="+mj-lt"/>
              </a:rPr>
              <a:t>]</a:t>
            </a:r>
            <a:r>
              <a:rPr lang="ru-RU" dirty="0" err="1">
                <a:latin typeface="+mj-lt"/>
              </a:rPr>
              <a:t>ндома</a:t>
            </a:r>
            <a:r>
              <a:rPr lang="ru-RU" dirty="0">
                <a:latin typeface="+mj-lt"/>
              </a:rPr>
              <a:t>, Золя - </a:t>
            </a:r>
            <a:r>
              <a:rPr lang="ru-RU" dirty="0" err="1">
                <a:latin typeface="+mj-lt"/>
              </a:rPr>
              <a:t>зо</a:t>
            </a:r>
            <a:r>
              <a:rPr lang="ru-RU" dirty="0">
                <a:latin typeface="+mj-lt"/>
              </a:rPr>
              <a:t>[</a:t>
            </a:r>
            <a:r>
              <a:rPr lang="ru-RU" dirty="0" err="1">
                <a:latin typeface="+mj-lt"/>
              </a:rPr>
              <a:t>л'а</a:t>
            </a:r>
            <a:r>
              <a:rPr lang="ru-RU" dirty="0">
                <a:latin typeface="+mj-lt"/>
              </a:rPr>
              <a:t>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Ударный [о] произносится на месте о и ё: </a:t>
            </a:r>
          </a:p>
          <a:p>
            <a:pPr>
              <a:lnSpc>
                <a:spcPct val="150000"/>
              </a:lnSpc>
            </a:pPr>
            <a:r>
              <a:rPr lang="ru-RU" dirty="0"/>
              <a:t>облик - [о]блик, обжиг- [о]</a:t>
            </a:r>
            <a:r>
              <a:rPr lang="ru-RU" dirty="0" err="1"/>
              <a:t>бжиг</a:t>
            </a:r>
            <a:r>
              <a:rPr lang="ru-RU" dirty="0"/>
              <a:t>, новый - [но]вый, строить - </a:t>
            </a:r>
            <a:r>
              <a:rPr lang="ru-RU" dirty="0" err="1"/>
              <a:t>ст</a:t>
            </a:r>
            <a:r>
              <a:rPr lang="ru-RU" dirty="0"/>
              <a:t>[</a:t>
            </a:r>
            <a:r>
              <a:rPr lang="ru-RU" dirty="0" err="1"/>
              <a:t>ро</a:t>
            </a:r>
            <a:r>
              <a:rPr lang="ru-RU" dirty="0"/>
              <a:t>]ить, Обручев - [о]</a:t>
            </a:r>
            <a:r>
              <a:rPr lang="ru-RU" dirty="0" err="1"/>
              <a:t>бручев</a:t>
            </a:r>
            <a:r>
              <a:rPr lang="ru-RU" dirty="0"/>
              <a:t>, Чайковский - чай[ко]</a:t>
            </a:r>
            <a:r>
              <a:rPr lang="ru-RU" dirty="0" err="1"/>
              <a:t>вский</a:t>
            </a:r>
            <a:r>
              <a:rPr lang="ru-RU" dirty="0"/>
              <a:t>, </a:t>
            </a:r>
            <a:r>
              <a:rPr lang="ru-RU" dirty="0" err="1"/>
              <a:t>Дриго</a:t>
            </a:r>
            <a:r>
              <a:rPr lang="ru-RU" dirty="0"/>
              <a:t> - </a:t>
            </a:r>
            <a:r>
              <a:rPr lang="ru-RU" dirty="0" err="1"/>
              <a:t>Дри</a:t>
            </a:r>
            <a:r>
              <a:rPr lang="ru-RU" dirty="0"/>
              <a:t>[</a:t>
            </a:r>
            <a:r>
              <a:rPr lang="ru-RU" dirty="0" err="1"/>
              <a:t>го</a:t>
            </a:r>
            <a:r>
              <a:rPr lang="ru-RU" dirty="0"/>
              <a:t>]; ёлка - [</a:t>
            </a:r>
            <a:r>
              <a:rPr lang="ru-RU" dirty="0" err="1"/>
              <a:t>йо</a:t>
            </a:r>
            <a:r>
              <a:rPr lang="ru-RU" dirty="0"/>
              <a:t>]</a:t>
            </a:r>
            <a:r>
              <a:rPr lang="ru-RU" dirty="0" err="1"/>
              <a:t>лка</a:t>
            </a:r>
            <a:r>
              <a:rPr lang="ru-RU" dirty="0"/>
              <a:t>, ёмкий - [</a:t>
            </a:r>
            <a:r>
              <a:rPr lang="ru-RU" dirty="0" err="1"/>
              <a:t>йо</a:t>
            </a:r>
            <a:r>
              <a:rPr lang="ru-RU" dirty="0"/>
              <a:t>]</a:t>
            </a:r>
            <a:r>
              <a:rPr lang="ru-RU" dirty="0" err="1"/>
              <a:t>мкий</a:t>
            </a:r>
            <a:r>
              <a:rPr lang="ru-RU" dirty="0"/>
              <a:t>, полёт - по[</a:t>
            </a:r>
            <a:r>
              <a:rPr lang="ru-RU" dirty="0" err="1"/>
              <a:t>л'о</a:t>
            </a:r>
            <a:r>
              <a:rPr lang="ru-RU" dirty="0"/>
              <a:t>]т, начнём -- </a:t>
            </a:r>
            <a:r>
              <a:rPr lang="ru-RU" dirty="0" err="1"/>
              <a:t>нач</a:t>
            </a:r>
            <a:r>
              <a:rPr lang="ru-RU" dirty="0"/>
              <a:t>[</a:t>
            </a:r>
            <a:r>
              <a:rPr lang="ru-RU" dirty="0" err="1"/>
              <a:t>н'о</a:t>
            </a:r>
            <a:r>
              <a:rPr lang="ru-RU" dirty="0"/>
              <a:t>]м, </a:t>
            </a:r>
            <a:r>
              <a:rPr lang="ru-RU" dirty="0" err="1"/>
              <a:t>Ёдарма</a:t>
            </a:r>
            <a:r>
              <a:rPr lang="ru-RU" dirty="0"/>
              <a:t>- [</a:t>
            </a:r>
            <a:r>
              <a:rPr lang="ru-RU" dirty="0" err="1"/>
              <a:t>йо</a:t>
            </a:r>
            <a:r>
              <a:rPr lang="ru-RU" dirty="0"/>
              <a:t>]дарма, Гётеборг- [</a:t>
            </a:r>
            <a:r>
              <a:rPr lang="ru-RU" dirty="0" err="1"/>
              <a:t>г'о</a:t>
            </a:r>
            <a:r>
              <a:rPr lang="ru-RU" dirty="0"/>
              <a:t>]</a:t>
            </a:r>
            <a:r>
              <a:rPr lang="ru-RU" dirty="0" err="1"/>
              <a:t>теборг</a:t>
            </a:r>
            <a:r>
              <a:rPr lang="ru-RU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Нужно обратить внимание на произношение слов, где ударный гласный [о] иногда подменяют [э]. Например, слова белёсый, блёклый, жёлчный, манёвры, наёмник, осётр, смётка, тенёта произносят как белесый, блеклый, желчный, маневры, наемник и т. д. Это не литературное произношение.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44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Э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Произношение [э] согласно нормам русской орфоэпии возникает на месте гласных </a:t>
            </a:r>
            <a:r>
              <a:rPr lang="ru-RU" sz="1800" b="1" i="0" dirty="0">
                <a:solidFill>
                  <a:srgbClr val="404040"/>
                </a:solidFill>
                <a:effectLst/>
                <a:latin typeface="+mj-lt"/>
              </a:rPr>
              <a:t>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 и </a:t>
            </a:r>
            <a:r>
              <a:rPr lang="ru-RU" sz="1800" b="1" i="0" dirty="0">
                <a:solidFill>
                  <a:srgbClr val="404040"/>
                </a:solidFill>
                <a:effectLst/>
                <a:latin typeface="+mj-lt"/>
              </a:rPr>
              <a:t>е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: эра - [э]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этика- [э]тика, пэр - п[э]р, мэр - м[э]р, поэтому - по[э]тому, Эгмонт - [э]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гмонт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Лаэрт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ла[э]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рт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; ельник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льник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егерь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герь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весть-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в'э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сть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съесть - с[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сть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женщина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нщина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шерсть - [шэ]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рсть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цех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цэх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], Ельня-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]льня, Бергамо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б'э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ргамо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Петефи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п'э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тефи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  <a:b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</a:br>
            <a:b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</a:b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Иногда вместо ударного [э] звучит гласный [о]. Например слова: атлет, афера, блеф, бытие, всплескивать, гололедица, гренадер, дебелый,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жuтuе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иноплеменный, леска, местоименный, недоуменный, опека, оседлый, саженный, современный и другие неправильно произносят как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атлёт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афёра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блёф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бытиё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всплёскивать и т. д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855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72718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</a:rPr>
              <a:t>Ударный звук [и] произносится на месте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в начале слова после паузы, и в середине слова после мягких согласных: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</a:rPr>
              <a:t>иволга - [и]волга, истина- [и]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стина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Иматра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- [и]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матра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линия- 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л'и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ния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пески - пес[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к'и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], старинный - ста[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р'и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нный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Вильнюс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в'и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льнюс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Лима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л'и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ма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Сириус- 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с'и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риус</a:t>
            </a:r>
            <a:r>
              <a:rPr lang="ru-RU" b="0" i="0" dirty="0">
                <a:solidFill>
                  <a:srgbClr val="404040"/>
                </a:solidFill>
                <a:effectLst/>
              </a:rPr>
              <a:t>.</a:t>
            </a:r>
            <a:br>
              <a:rPr lang="ru-RU" b="0" i="0" dirty="0">
                <a:solidFill>
                  <a:srgbClr val="404040"/>
                </a:solidFill>
                <a:effectLst/>
              </a:rPr>
            </a:br>
            <a:br>
              <a:rPr lang="ru-RU" b="0" i="0" dirty="0">
                <a:solidFill>
                  <a:srgbClr val="404040"/>
                </a:solidFill>
                <a:effectLst/>
              </a:rPr>
            </a:br>
            <a:r>
              <a:rPr lang="ru-RU" b="0" i="0" dirty="0">
                <a:solidFill>
                  <a:srgbClr val="404040"/>
                </a:solidFill>
                <a:effectLst/>
              </a:rPr>
              <a:t>В начале местоимений 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их, им, ими,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по нормам орфоэпии, произносится гласный [и], а не сочетание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йи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]: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йих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],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йим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],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йим'и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 - как это было принято в старомосковском произношении.</a:t>
            </a:r>
            <a:br>
              <a:rPr lang="ru-RU" b="0" i="0" dirty="0">
                <a:solidFill>
                  <a:srgbClr val="404040"/>
                </a:solidFill>
                <a:effectLst/>
              </a:rPr>
            </a:br>
            <a:br>
              <a:rPr lang="ru-RU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71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</a:rPr>
              <a:t>После согласных [ш], [ж], [ц] на месте гласной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произносится [ы]: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</a:rPr>
              <a:t>шина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 на, ширь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рь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шить-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ть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Шипка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пка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 Шиллер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ллер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Граши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 -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гра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шы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]; жить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ть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жидкий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дкий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ножи - но[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], Жиздра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здра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Житковичи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тковичи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Жижка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жка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; цинк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цы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нк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цифра 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цы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]фра, Цильма-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цы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льма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Цирулис</a:t>
            </a:r>
            <a:r>
              <a:rPr lang="ru-RU" b="0" i="0" dirty="0">
                <a:solidFill>
                  <a:srgbClr val="404040"/>
                </a:solidFill>
                <a:effectLst/>
              </a:rPr>
              <a:t>- 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цы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рулис</a:t>
            </a:r>
            <a:r>
              <a:rPr lang="ru-RU" b="0" i="0" dirty="0">
                <a:solidFill>
                  <a:srgbClr val="404040"/>
                </a:solidFill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35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На месте гласной и в начале слова произносится [ы], если между ним и предшествующим словом, который оканчивается на твёрдый согласный, нет никакой паузы: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с известью - [с-ы]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звестью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над изгородью - на[д-ы]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згородью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в Инсбруке - [в-ы]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нсбруке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над Ильмень-озером - на[д-ы]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льмень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-озером,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к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Ирвингу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[к-ы]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рвингу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ru-RU" b="0" i="0" dirty="0"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b="0" i="0" dirty="0"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186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звука -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В случаях, когда между словами есть хоть небольшая пауза, на месте гласной и произносится [и]: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с идефикс - с [и]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дефикс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к идиосинкразии - к[и]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диосинкразии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в Икше - в [и]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кше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над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Иматрой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над [и]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матрой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с Ибсеном - с [и]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бсеном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Паузу используют перед именами собственными, чаще всего иноязычными, чтобы точно передать звуковой облик.</a:t>
            </a:r>
          </a:p>
        </p:txBody>
      </p:sp>
    </p:spTree>
    <p:extLst>
      <p:ext uri="{BB962C8B-B14F-4D97-AF65-F5344CB8AC3E}">
        <p14:creationId xmlns:p14="http://schemas.microsoft.com/office/powerpoint/2010/main" val="2497133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28530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гласных</a:t>
            </a:r>
            <a:br>
              <a:rPr lang="ru-RU" sz="3600" dirty="0"/>
            </a:br>
            <a:r>
              <a:rPr lang="ru-RU" sz="3600" dirty="0"/>
              <a:t>Произношение звуков – Ы и У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4096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ы] звучит на месте </a:t>
            </a:r>
            <a:r>
              <a:rPr lang="ru-RU" sz="1800" b="0" i="1" dirty="0">
                <a:solidFill>
                  <a:srgbClr val="404040"/>
                </a:solidFill>
                <a:effectLst/>
                <a:latin typeface="+mj-lt"/>
              </a:rPr>
              <a:t>ы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выиграть-в[ы]играть, мыс - м[ы]с, скворцы -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скворц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[ы], напыщенный -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нап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[ы]щенный,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Ылыч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[ы]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лыч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Быстрица - б[ы]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стрица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Вычегда - в[ы]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чегда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Надым - над[ы]м, Сызрань - с[ы]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зрань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 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Исаклы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исакл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[ы].</a:t>
            </a:r>
            <a:b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</a:b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Гласный [у] под ударением произносится на месте </a:t>
            </a:r>
            <a:r>
              <a:rPr lang="ru-RU" sz="1800" b="1" i="0" dirty="0">
                <a:solidFill>
                  <a:srgbClr val="404040"/>
                </a:solidFill>
                <a:effectLst/>
                <a:latin typeface="+mj-lt"/>
              </a:rPr>
              <a:t>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 и </a:t>
            </a:r>
            <a:r>
              <a:rPr lang="ru-RU" sz="1800" b="1" i="0" dirty="0">
                <a:solidFill>
                  <a:srgbClr val="404040"/>
                </a:solidFill>
                <a:effectLst/>
                <a:latin typeface="+mj-lt"/>
              </a:rPr>
              <a:t>ю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улица - [у]лица, утро - [у]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тро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лагуна - лаг[у]на, научный - на[у]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чный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получим - пол[у]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чим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Углич - [у]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глич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Калуга - кал[у]га, Науру - на[у]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; юнга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нга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юрта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]рта, дюна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д'у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]на, люди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л'у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ди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поют - по[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]т,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Юдино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йу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дино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Дюрер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д'у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рер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Лютер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л'у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]тер.</a:t>
            </a:r>
            <a:endParaRPr lang="ru-RU" b="0" i="0" dirty="0">
              <a:solidFill>
                <a:srgbClr val="40404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922624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1188</TotalTime>
  <Words>1342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Crop</vt:lpstr>
      <vt:lpstr>Фонетика I</vt:lpstr>
      <vt:lpstr>Произношение гласных Произношение звука - А </vt:lpstr>
      <vt:lpstr>Произношение гласных Произношение звука - О </vt:lpstr>
      <vt:lpstr>Произношение гласных Произношение звука - Э </vt:lpstr>
      <vt:lpstr>Произношение гласных Произношение звука - И </vt:lpstr>
      <vt:lpstr>Произношение гласных Произношение звука - И </vt:lpstr>
      <vt:lpstr>Произношение гласных Произношение звука - И </vt:lpstr>
      <vt:lpstr>Произношение гласных Произношение звука - И </vt:lpstr>
      <vt:lpstr>Произношение гласных Произношение звуков – Ы и У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264</cp:revision>
  <dcterms:created xsi:type="dcterms:W3CDTF">2020-03-24T12:01:02Z</dcterms:created>
  <dcterms:modified xsi:type="dcterms:W3CDTF">2020-07-06T10:06:31Z</dcterms:modified>
</cp:coreProperties>
</file>