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44F1A43-23ED-4EC2-BF34-E855CCC7A2A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324712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4F1A43-23ED-4EC2-BF34-E855CCC7A2A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1256123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4F1A43-23ED-4EC2-BF34-E855CCC7A2A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3378682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4F1A43-23ED-4EC2-BF34-E855CCC7A2A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178946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44F1A43-23ED-4EC2-BF34-E855CCC7A2A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422832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4F1A43-23ED-4EC2-BF34-E855CCC7A2A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43114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4F1A43-23ED-4EC2-BF34-E855CCC7A2A5}"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177839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4F1A43-23ED-4EC2-BF34-E855CCC7A2A5}"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617284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4F1A43-23ED-4EC2-BF34-E855CCC7A2A5}"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2908369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4F1A43-23ED-4EC2-BF34-E855CCC7A2A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913070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4F1A43-23ED-4EC2-BF34-E855CCC7A2A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DF2F43-3DD3-4E93-8099-27A616E4B05F}" type="slidenum">
              <a:rPr lang="tr-TR" smtClean="0"/>
              <a:t>‹#›</a:t>
            </a:fld>
            <a:endParaRPr lang="tr-TR"/>
          </a:p>
        </p:txBody>
      </p:sp>
    </p:spTree>
    <p:extLst>
      <p:ext uri="{BB962C8B-B14F-4D97-AF65-F5344CB8AC3E}">
        <p14:creationId xmlns:p14="http://schemas.microsoft.com/office/powerpoint/2010/main" val="896641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F1A43-23ED-4EC2-BF34-E855CCC7A2A5}"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F2F43-3DD3-4E93-8099-27A616E4B05F}" type="slidenum">
              <a:rPr lang="tr-TR" smtClean="0"/>
              <a:t>‹#›</a:t>
            </a:fld>
            <a:endParaRPr lang="tr-TR"/>
          </a:p>
        </p:txBody>
      </p:sp>
    </p:spTree>
    <p:extLst>
      <p:ext uri="{BB962C8B-B14F-4D97-AF65-F5344CB8AC3E}">
        <p14:creationId xmlns:p14="http://schemas.microsoft.com/office/powerpoint/2010/main" val="1267064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93232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 davranışları özellikle pazarlama ve psikoloji biliminin özenle ilgilendiği konulardan birisidir. Çünkü satın alma bağlamında nedenleri, nasılları ortaya koymak gerekmektedir. </a:t>
            </a:r>
            <a:endParaRPr lang="tr-TR" dirty="0"/>
          </a:p>
        </p:txBody>
      </p:sp>
    </p:spTree>
    <p:extLst>
      <p:ext uri="{BB962C8B-B14F-4D97-AF65-F5344CB8AC3E}">
        <p14:creationId xmlns:p14="http://schemas.microsoft.com/office/powerpoint/2010/main" val="1395966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 davranışları, tüketicinin satın alma kararını verdiği süreçte kullandığı yöntemleri, ürün veya hizmetlere karşı içsel veya dışsal faktörlerle oluşturduğu tutumları, ürün veya hizmeti seçme özelliklerini kapsamaktadır. Bunları ortaya koyabilmek geliştirilecek stratejiler açısından önemlidir.  </a:t>
            </a:r>
            <a:endParaRPr lang="tr-TR" dirty="0"/>
          </a:p>
        </p:txBody>
      </p:sp>
    </p:spTree>
    <p:extLst>
      <p:ext uri="{BB962C8B-B14F-4D97-AF65-F5344CB8AC3E}">
        <p14:creationId xmlns:p14="http://schemas.microsoft.com/office/powerpoint/2010/main" val="3076880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Bunları belirlemek işletmenin sektörde var olabilmesi için çok önemlidir. Aksi taktirde rekabet edemez. Dünya sürekli bir değişim içinde ve buna ayak </a:t>
            </a:r>
            <a:r>
              <a:rPr lang="tr-TR" smtClean="0"/>
              <a:t>uydurmaları gerekmektedir.</a:t>
            </a:r>
            <a:endParaRPr lang="tr-TR" dirty="0"/>
          </a:p>
        </p:txBody>
      </p:sp>
    </p:spTree>
    <p:extLst>
      <p:ext uri="{BB962C8B-B14F-4D97-AF65-F5344CB8AC3E}">
        <p14:creationId xmlns:p14="http://schemas.microsoft.com/office/powerpoint/2010/main" val="2700326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Pazarlamayı oluşturan bileşenleri ve sosyolojik etkenlerin psikolojik etkenler üzerindeki etkisi sonucu oluşan davranışlar olarak da tanımlanan tüketici davranışları, tüketici davranışının temel yapısını, kişinin çevre ile olan etkileşim süreci olarak tanımlanabilen insan davranışı oluşturmaktadır. </a:t>
            </a:r>
            <a:endParaRPr lang="tr-TR" dirty="0"/>
          </a:p>
        </p:txBody>
      </p:sp>
    </p:spTree>
    <p:extLst>
      <p:ext uri="{BB962C8B-B14F-4D97-AF65-F5344CB8AC3E}">
        <p14:creationId xmlns:p14="http://schemas.microsoft.com/office/powerpoint/2010/main" val="4167408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Ancak tüketici davranışlarının limitini kişinin pazar ve tüketim ile ilgili olan davranışları belirleyebilir. Tüketici davranışı, kişinin özellikle ekonomik ürünleri ve hizmetleri satın alma ve kullanmadaki kararları ve bunlarla ilintili faaliyetleri olarak da tanımlanabilir. </a:t>
            </a:r>
            <a:endParaRPr lang="tr-TR" dirty="0"/>
          </a:p>
        </p:txBody>
      </p:sp>
    </p:spTree>
    <p:extLst>
      <p:ext uri="{BB962C8B-B14F-4D97-AF65-F5344CB8AC3E}">
        <p14:creationId xmlns:p14="http://schemas.microsoft.com/office/powerpoint/2010/main" val="1847563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Tüketici davranışlarının temelini satın alma davranışı oluşturur. Bu süreç satın alma öncesi ile başlamaktadır. Karar alındıktan sonra da devam eden bir şekilde seyreder. Tüketici satın alma aşamasından önce detaylı bir araştırma yapabilir. Alternatifleri değerlendirip, karşılaştırma yapabilir.  Son aşamada ise beklentileri doğrultusunda mal ve hizmetleri satın alıp almayacağına karar verir. </a:t>
            </a:r>
          </a:p>
          <a:p>
            <a:endParaRPr lang="tr-TR" dirty="0"/>
          </a:p>
        </p:txBody>
      </p:sp>
    </p:spTree>
    <p:extLst>
      <p:ext uri="{BB962C8B-B14F-4D97-AF65-F5344CB8AC3E}">
        <p14:creationId xmlns:p14="http://schemas.microsoft.com/office/powerpoint/2010/main" val="1065571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Basım, İstanbul: Türkmen Kitabevi.</a:t>
            </a:r>
          </a:p>
          <a:p>
            <a:endParaRPr lang="tr-TR" dirty="0"/>
          </a:p>
        </p:txBody>
      </p:sp>
    </p:spTree>
    <p:extLst>
      <p:ext uri="{BB962C8B-B14F-4D97-AF65-F5344CB8AC3E}">
        <p14:creationId xmlns:p14="http://schemas.microsoft.com/office/powerpoint/2010/main" val="23832649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313</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11</cp:revision>
  <dcterms:created xsi:type="dcterms:W3CDTF">2020-08-27T11:08:34Z</dcterms:created>
  <dcterms:modified xsi:type="dcterms:W3CDTF">2020-09-05T11:56:41Z</dcterms:modified>
</cp:coreProperties>
</file>