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364" r:id="rId3"/>
    <p:sldId id="365" r:id="rId4"/>
    <p:sldId id="344" r:id="rId5"/>
    <p:sldId id="345" r:id="rId6"/>
    <p:sldId id="366" r:id="rId7"/>
    <p:sldId id="367" r:id="rId8"/>
    <p:sldId id="36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104" d="100"/>
          <a:sy n="104" d="100"/>
        </p:scale>
        <p:origin x="232"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F784A9-32BB-8D48-94A3-D4BBC71C091B}" type="datetimeFigureOut">
              <a:rPr lang="hu-HU" smtClean="0"/>
              <a:t>2023. 01. 05.</a:t>
            </a:fld>
            <a:endParaRPr lang="hu-HU"/>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7B8D22-9886-7B48-87E1-19ECBC543940}" type="slidenum">
              <a:rPr lang="hu-HU" smtClean="0"/>
              <a:t>‹#›</a:t>
            </a:fld>
            <a:endParaRPr lang="hu-HU"/>
          </a:p>
        </p:txBody>
      </p:sp>
    </p:spTree>
    <p:extLst>
      <p:ext uri="{BB962C8B-B14F-4D97-AF65-F5344CB8AC3E}">
        <p14:creationId xmlns:p14="http://schemas.microsoft.com/office/powerpoint/2010/main" val="1260190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hu-HU"/>
          </a:p>
        </p:txBody>
      </p:sp>
      <p:sp>
        <p:nvSpPr>
          <p:cNvPr id="4" name="Slayt Numarası Yer Tutucusu 3"/>
          <p:cNvSpPr>
            <a:spLocks noGrp="1"/>
          </p:cNvSpPr>
          <p:nvPr>
            <p:ph type="sldNum" sz="quarter" idx="5"/>
          </p:nvPr>
        </p:nvSpPr>
        <p:spPr/>
        <p:txBody>
          <a:bodyPr/>
          <a:lstStyle/>
          <a:p>
            <a:fld id="{64B68B19-AA6B-4651-9C40-564435971B73}" type="slidenum">
              <a:rPr lang="tr-TR" smtClean="0"/>
              <a:t>3</a:t>
            </a:fld>
            <a:endParaRPr lang="tr-TR"/>
          </a:p>
        </p:txBody>
      </p:sp>
    </p:spTree>
    <p:extLst>
      <p:ext uri="{BB962C8B-B14F-4D97-AF65-F5344CB8AC3E}">
        <p14:creationId xmlns:p14="http://schemas.microsoft.com/office/powerpoint/2010/main" val="3270729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hu-HU" dirty="0"/>
          </a:p>
        </p:txBody>
      </p:sp>
      <p:sp>
        <p:nvSpPr>
          <p:cNvPr id="4" name="Slayt Numarası Yer Tutucusu 3"/>
          <p:cNvSpPr>
            <a:spLocks noGrp="1"/>
          </p:cNvSpPr>
          <p:nvPr>
            <p:ph type="sldNum" sz="quarter" idx="5"/>
          </p:nvPr>
        </p:nvSpPr>
        <p:spPr/>
        <p:txBody>
          <a:bodyPr/>
          <a:lstStyle/>
          <a:p>
            <a:fld id="{64B68B19-AA6B-4651-9C40-564435971B73}" type="slidenum">
              <a:rPr lang="tr-TR" smtClean="0"/>
              <a:t>8</a:t>
            </a:fld>
            <a:endParaRPr lang="tr-TR"/>
          </a:p>
        </p:txBody>
      </p:sp>
    </p:spTree>
    <p:extLst>
      <p:ext uri="{BB962C8B-B14F-4D97-AF65-F5344CB8AC3E}">
        <p14:creationId xmlns:p14="http://schemas.microsoft.com/office/powerpoint/2010/main" val="2746453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F937FE-217C-1ABA-AB3A-339933878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hu-HU"/>
          </a:p>
        </p:txBody>
      </p:sp>
      <p:sp>
        <p:nvSpPr>
          <p:cNvPr id="3" name="Alt Başlık 2">
            <a:extLst>
              <a:ext uri="{FF2B5EF4-FFF2-40B4-BE49-F238E27FC236}">
                <a16:creationId xmlns:a16="http://schemas.microsoft.com/office/drawing/2014/main" id="{BD768C21-322D-52C4-CFB9-A2ED7D674A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hu-HU"/>
          </a:p>
        </p:txBody>
      </p:sp>
      <p:sp>
        <p:nvSpPr>
          <p:cNvPr id="4" name="Veri Yer Tutucusu 3">
            <a:extLst>
              <a:ext uri="{FF2B5EF4-FFF2-40B4-BE49-F238E27FC236}">
                <a16:creationId xmlns:a16="http://schemas.microsoft.com/office/drawing/2014/main" id="{727859C1-17E2-AA66-7B7A-862D78C4DC65}"/>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5" name="Alt Bilgi Yer Tutucusu 4">
            <a:extLst>
              <a:ext uri="{FF2B5EF4-FFF2-40B4-BE49-F238E27FC236}">
                <a16:creationId xmlns:a16="http://schemas.microsoft.com/office/drawing/2014/main" id="{6325B431-644E-4A66-ED9C-3FDC57B57FC2}"/>
              </a:ext>
            </a:extLst>
          </p:cNvPr>
          <p:cNvSpPr>
            <a:spLocks noGrp="1"/>
          </p:cNvSpPr>
          <p:nvPr>
            <p:ph type="ftr" sz="quarter" idx="11"/>
          </p:nvPr>
        </p:nvSpPr>
        <p:spPr/>
        <p:txBody>
          <a:bodyPr/>
          <a:lstStyle/>
          <a:p>
            <a:endParaRPr lang="hu-HU"/>
          </a:p>
        </p:txBody>
      </p:sp>
      <p:sp>
        <p:nvSpPr>
          <p:cNvPr id="6" name="Slayt Numarası Yer Tutucusu 5">
            <a:extLst>
              <a:ext uri="{FF2B5EF4-FFF2-40B4-BE49-F238E27FC236}">
                <a16:creationId xmlns:a16="http://schemas.microsoft.com/office/drawing/2014/main" id="{677E40CC-7711-0366-8450-1443F993B369}"/>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3997593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1240B5-19AB-A9E3-8C49-940E6021BFD6}"/>
              </a:ext>
            </a:extLst>
          </p:cNvPr>
          <p:cNvSpPr>
            <a:spLocks noGrp="1"/>
          </p:cNvSpPr>
          <p:nvPr>
            <p:ph type="title"/>
          </p:nvPr>
        </p:nvSpPr>
        <p:spPr/>
        <p:txBody>
          <a:bodyPr/>
          <a:lstStyle/>
          <a:p>
            <a:r>
              <a:rPr lang="tr-TR"/>
              <a:t>Asıl başlık stilini düzenlemek için tıklayın</a:t>
            </a:r>
            <a:endParaRPr lang="hu-HU"/>
          </a:p>
        </p:txBody>
      </p:sp>
      <p:sp>
        <p:nvSpPr>
          <p:cNvPr id="3" name="Dikey Metin Yer Tutucusu 2">
            <a:extLst>
              <a:ext uri="{FF2B5EF4-FFF2-40B4-BE49-F238E27FC236}">
                <a16:creationId xmlns:a16="http://schemas.microsoft.com/office/drawing/2014/main" id="{1D388833-3C8B-9C87-BF5E-250D55B1899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4" name="Veri Yer Tutucusu 3">
            <a:extLst>
              <a:ext uri="{FF2B5EF4-FFF2-40B4-BE49-F238E27FC236}">
                <a16:creationId xmlns:a16="http://schemas.microsoft.com/office/drawing/2014/main" id="{C603A87A-4907-1CE1-0AE4-81D941C10E68}"/>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5" name="Alt Bilgi Yer Tutucusu 4">
            <a:extLst>
              <a:ext uri="{FF2B5EF4-FFF2-40B4-BE49-F238E27FC236}">
                <a16:creationId xmlns:a16="http://schemas.microsoft.com/office/drawing/2014/main" id="{099B6FFE-360D-AE5B-A84D-6E07E0386AD6}"/>
              </a:ext>
            </a:extLst>
          </p:cNvPr>
          <p:cNvSpPr>
            <a:spLocks noGrp="1"/>
          </p:cNvSpPr>
          <p:nvPr>
            <p:ph type="ftr" sz="quarter" idx="11"/>
          </p:nvPr>
        </p:nvSpPr>
        <p:spPr/>
        <p:txBody>
          <a:bodyPr/>
          <a:lstStyle/>
          <a:p>
            <a:endParaRPr lang="hu-HU"/>
          </a:p>
        </p:txBody>
      </p:sp>
      <p:sp>
        <p:nvSpPr>
          <p:cNvPr id="6" name="Slayt Numarası Yer Tutucusu 5">
            <a:extLst>
              <a:ext uri="{FF2B5EF4-FFF2-40B4-BE49-F238E27FC236}">
                <a16:creationId xmlns:a16="http://schemas.microsoft.com/office/drawing/2014/main" id="{9CA0EC67-444A-D918-0FE0-D4EB43BAC814}"/>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426071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1557D40-B143-812F-AF53-BDA996A088F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hu-HU"/>
          </a:p>
        </p:txBody>
      </p:sp>
      <p:sp>
        <p:nvSpPr>
          <p:cNvPr id="3" name="Dikey Metin Yer Tutucusu 2">
            <a:extLst>
              <a:ext uri="{FF2B5EF4-FFF2-40B4-BE49-F238E27FC236}">
                <a16:creationId xmlns:a16="http://schemas.microsoft.com/office/drawing/2014/main" id="{48474A0F-2EBA-F2E3-FFBC-E9B2660035D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4" name="Veri Yer Tutucusu 3">
            <a:extLst>
              <a:ext uri="{FF2B5EF4-FFF2-40B4-BE49-F238E27FC236}">
                <a16:creationId xmlns:a16="http://schemas.microsoft.com/office/drawing/2014/main" id="{833BBB12-FFFF-3AFD-1871-7172035EF34B}"/>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5" name="Alt Bilgi Yer Tutucusu 4">
            <a:extLst>
              <a:ext uri="{FF2B5EF4-FFF2-40B4-BE49-F238E27FC236}">
                <a16:creationId xmlns:a16="http://schemas.microsoft.com/office/drawing/2014/main" id="{F06BADDE-66E3-3BB5-F3EC-A6C0BDAEBF1B}"/>
              </a:ext>
            </a:extLst>
          </p:cNvPr>
          <p:cNvSpPr>
            <a:spLocks noGrp="1"/>
          </p:cNvSpPr>
          <p:nvPr>
            <p:ph type="ftr" sz="quarter" idx="11"/>
          </p:nvPr>
        </p:nvSpPr>
        <p:spPr/>
        <p:txBody>
          <a:bodyPr/>
          <a:lstStyle/>
          <a:p>
            <a:endParaRPr lang="hu-HU"/>
          </a:p>
        </p:txBody>
      </p:sp>
      <p:sp>
        <p:nvSpPr>
          <p:cNvPr id="6" name="Slayt Numarası Yer Tutucusu 5">
            <a:extLst>
              <a:ext uri="{FF2B5EF4-FFF2-40B4-BE49-F238E27FC236}">
                <a16:creationId xmlns:a16="http://schemas.microsoft.com/office/drawing/2014/main" id="{D67E4E00-16CF-39AC-251A-0A2C77F526CF}"/>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735911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06A0AD-2130-BD36-AFEA-00460E2C2E73}"/>
              </a:ext>
            </a:extLst>
          </p:cNvPr>
          <p:cNvSpPr>
            <a:spLocks noGrp="1"/>
          </p:cNvSpPr>
          <p:nvPr>
            <p:ph type="title"/>
          </p:nvPr>
        </p:nvSpPr>
        <p:spPr/>
        <p:txBody>
          <a:bodyPr/>
          <a:lstStyle/>
          <a:p>
            <a:r>
              <a:rPr lang="tr-TR"/>
              <a:t>Asıl başlık stilini düzenlemek için tıklayın</a:t>
            </a:r>
            <a:endParaRPr lang="hu-HU"/>
          </a:p>
        </p:txBody>
      </p:sp>
      <p:sp>
        <p:nvSpPr>
          <p:cNvPr id="3" name="İçerik Yer Tutucusu 2">
            <a:extLst>
              <a:ext uri="{FF2B5EF4-FFF2-40B4-BE49-F238E27FC236}">
                <a16:creationId xmlns:a16="http://schemas.microsoft.com/office/drawing/2014/main" id="{67D3678E-D401-6230-A310-41DC5C73A1E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4" name="Veri Yer Tutucusu 3">
            <a:extLst>
              <a:ext uri="{FF2B5EF4-FFF2-40B4-BE49-F238E27FC236}">
                <a16:creationId xmlns:a16="http://schemas.microsoft.com/office/drawing/2014/main" id="{0086BE19-5477-B81B-1648-DFECBBD56D0C}"/>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5" name="Alt Bilgi Yer Tutucusu 4">
            <a:extLst>
              <a:ext uri="{FF2B5EF4-FFF2-40B4-BE49-F238E27FC236}">
                <a16:creationId xmlns:a16="http://schemas.microsoft.com/office/drawing/2014/main" id="{58C6E485-FF21-9829-9D49-2EB8A23E278F}"/>
              </a:ext>
            </a:extLst>
          </p:cNvPr>
          <p:cNvSpPr>
            <a:spLocks noGrp="1"/>
          </p:cNvSpPr>
          <p:nvPr>
            <p:ph type="ftr" sz="quarter" idx="11"/>
          </p:nvPr>
        </p:nvSpPr>
        <p:spPr/>
        <p:txBody>
          <a:bodyPr/>
          <a:lstStyle/>
          <a:p>
            <a:endParaRPr lang="hu-HU"/>
          </a:p>
        </p:txBody>
      </p:sp>
      <p:sp>
        <p:nvSpPr>
          <p:cNvPr id="6" name="Slayt Numarası Yer Tutucusu 5">
            <a:extLst>
              <a:ext uri="{FF2B5EF4-FFF2-40B4-BE49-F238E27FC236}">
                <a16:creationId xmlns:a16="http://schemas.microsoft.com/office/drawing/2014/main" id="{1B5CC9DA-3232-5EEF-2655-E0C319F20378}"/>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2326185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F8AE96-1F70-8F11-6394-D6F499F32DF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hu-HU"/>
          </a:p>
        </p:txBody>
      </p:sp>
      <p:sp>
        <p:nvSpPr>
          <p:cNvPr id="3" name="Metin Yer Tutucusu 2">
            <a:extLst>
              <a:ext uri="{FF2B5EF4-FFF2-40B4-BE49-F238E27FC236}">
                <a16:creationId xmlns:a16="http://schemas.microsoft.com/office/drawing/2014/main" id="{4DC155A7-6C43-B633-B7C2-BF8513A608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D814212-8451-FB5B-CA42-8F64E17ED9A0}"/>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5" name="Alt Bilgi Yer Tutucusu 4">
            <a:extLst>
              <a:ext uri="{FF2B5EF4-FFF2-40B4-BE49-F238E27FC236}">
                <a16:creationId xmlns:a16="http://schemas.microsoft.com/office/drawing/2014/main" id="{80CA6E32-B7CA-C8DB-780E-2A672DC9B0B0}"/>
              </a:ext>
            </a:extLst>
          </p:cNvPr>
          <p:cNvSpPr>
            <a:spLocks noGrp="1"/>
          </p:cNvSpPr>
          <p:nvPr>
            <p:ph type="ftr" sz="quarter" idx="11"/>
          </p:nvPr>
        </p:nvSpPr>
        <p:spPr/>
        <p:txBody>
          <a:bodyPr/>
          <a:lstStyle/>
          <a:p>
            <a:endParaRPr lang="hu-HU"/>
          </a:p>
        </p:txBody>
      </p:sp>
      <p:sp>
        <p:nvSpPr>
          <p:cNvPr id="6" name="Slayt Numarası Yer Tutucusu 5">
            <a:extLst>
              <a:ext uri="{FF2B5EF4-FFF2-40B4-BE49-F238E27FC236}">
                <a16:creationId xmlns:a16="http://schemas.microsoft.com/office/drawing/2014/main" id="{71560FCC-CFB7-2695-7DB8-AFD520BC9D1B}"/>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3926251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2FE274-E64D-79B1-1555-62D533FE467D}"/>
              </a:ext>
            </a:extLst>
          </p:cNvPr>
          <p:cNvSpPr>
            <a:spLocks noGrp="1"/>
          </p:cNvSpPr>
          <p:nvPr>
            <p:ph type="title"/>
          </p:nvPr>
        </p:nvSpPr>
        <p:spPr/>
        <p:txBody>
          <a:bodyPr/>
          <a:lstStyle/>
          <a:p>
            <a:r>
              <a:rPr lang="tr-TR"/>
              <a:t>Asıl başlık stilini düzenlemek için tıklayın</a:t>
            </a:r>
            <a:endParaRPr lang="hu-HU"/>
          </a:p>
        </p:txBody>
      </p:sp>
      <p:sp>
        <p:nvSpPr>
          <p:cNvPr id="3" name="İçerik Yer Tutucusu 2">
            <a:extLst>
              <a:ext uri="{FF2B5EF4-FFF2-40B4-BE49-F238E27FC236}">
                <a16:creationId xmlns:a16="http://schemas.microsoft.com/office/drawing/2014/main" id="{FB1E7A88-96CE-1B78-AE79-0C7A10F1AD1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4" name="İçerik Yer Tutucusu 3">
            <a:extLst>
              <a:ext uri="{FF2B5EF4-FFF2-40B4-BE49-F238E27FC236}">
                <a16:creationId xmlns:a16="http://schemas.microsoft.com/office/drawing/2014/main" id="{194FC194-48AC-4EE9-1545-5DE324F198A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5" name="Veri Yer Tutucusu 4">
            <a:extLst>
              <a:ext uri="{FF2B5EF4-FFF2-40B4-BE49-F238E27FC236}">
                <a16:creationId xmlns:a16="http://schemas.microsoft.com/office/drawing/2014/main" id="{D175C486-0D7D-D9EA-DFA7-0A958992D281}"/>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6" name="Alt Bilgi Yer Tutucusu 5">
            <a:extLst>
              <a:ext uri="{FF2B5EF4-FFF2-40B4-BE49-F238E27FC236}">
                <a16:creationId xmlns:a16="http://schemas.microsoft.com/office/drawing/2014/main" id="{C462591E-176E-19D3-6074-080B52C77850}"/>
              </a:ext>
            </a:extLst>
          </p:cNvPr>
          <p:cNvSpPr>
            <a:spLocks noGrp="1"/>
          </p:cNvSpPr>
          <p:nvPr>
            <p:ph type="ftr" sz="quarter" idx="11"/>
          </p:nvPr>
        </p:nvSpPr>
        <p:spPr/>
        <p:txBody>
          <a:bodyPr/>
          <a:lstStyle/>
          <a:p>
            <a:endParaRPr lang="hu-HU"/>
          </a:p>
        </p:txBody>
      </p:sp>
      <p:sp>
        <p:nvSpPr>
          <p:cNvPr id="7" name="Slayt Numarası Yer Tutucusu 6">
            <a:extLst>
              <a:ext uri="{FF2B5EF4-FFF2-40B4-BE49-F238E27FC236}">
                <a16:creationId xmlns:a16="http://schemas.microsoft.com/office/drawing/2014/main" id="{AA54F4BE-BAF0-B137-CF0D-8A85F5D58F0C}"/>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3432357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13D018-71BF-98AB-CBEF-A555A7EF3F0F}"/>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hu-HU"/>
          </a:p>
        </p:txBody>
      </p:sp>
      <p:sp>
        <p:nvSpPr>
          <p:cNvPr id="3" name="Metin Yer Tutucusu 2">
            <a:extLst>
              <a:ext uri="{FF2B5EF4-FFF2-40B4-BE49-F238E27FC236}">
                <a16:creationId xmlns:a16="http://schemas.microsoft.com/office/drawing/2014/main" id="{49551BC9-A095-6752-3DC8-224088E8F4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165122D-1CD7-F746-8451-B0BC7D360A8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5" name="Metin Yer Tutucusu 4">
            <a:extLst>
              <a:ext uri="{FF2B5EF4-FFF2-40B4-BE49-F238E27FC236}">
                <a16:creationId xmlns:a16="http://schemas.microsoft.com/office/drawing/2014/main" id="{A732E968-D940-7461-8931-6E6ED43F14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E3C0AD6-7747-3284-B7BA-A25E4F253E2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7" name="Veri Yer Tutucusu 6">
            <a:extLst>
              <a:ext uri="{FF2B5EF4-FFF2-40B4-BE49-F238E27FC236}">
                <a16:creationId xmlns:a16="http://schemas.microsoft.com/office/drawing/2014/main" id="{37BC9735-487E-D0D4-051D-991853AA5CE6}"/>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8" name="Alt Bilgi Yer Tutucusu 7">
            <a:extLst>
              <a:ext uri="{FF2B5EF4-FFF2-40B4-BE49-F238E27FC236}">
                <a16:creationId xmlns:a16="http://schemas.microsoft.com/office/drawing/2014/main" id="{B6A2F9B7-9DC8-F6A8-EA74-A7D2FCB3C97C}"/>
              </a:ext>
            </a:extLst>
          </p:cNvPr>
          <p:cNvSpPr>
            <a:spLocks noGrp="1"/>
          </p:cNvSpPr>
          <p:nvPr>
            <p:ph type="ftr" sz="quarter" idx="11"/>
          </p:nvPr>
        </p:nvSpPr>
        <p:spPr/>
        <p:txBody>
          <a:bodyPr/>
          <a:lstStyle/>
          <a:p>
            <a:endParaRPr lang="hu-HU"/>
          </a:p>
        </p:txBody>
      </p:sp>
      <p:sp>
        <p:nvSpPr>
          <p:cNvPr id="9" name="Slayt Numarası Yer Tutucusu 8">
            <a:extLst>
              <a:ext uri="{FF2B5EF4-FFF2-40B4-BE49-F238E27FC236}">
                <a16:creationId xmlns:a16="http://schemas.microsoft.com/office/drawing/2014/main" id="{4C25A4EF-8662-AB28-BDE4-893C77A7E8CB}"/>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1790964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DDFE2B-57EA-092D-4796-B8A2697B63B3}"/>
              </a:ext>
            </a:extLst>
          </p:cNvPr>
          <p:cNvSpPr>
            <a:spLocks noGrp="1"/>
          </p:cNvSpPr>
          <p:nvPr>
            <p:ph type="title"/>
          </p:nvPr>
        </p:nvSpPr>
        <p:spPr/>
        <p:txBody>
          <a:bodyPr/>
          <a:lstStyle/>
          <a:p>
            <a:r>
              <a:rPr lang="tr-TR"/>
              <a:t>Asıl başlık stilini düzenlemek için tıklayın</a:t>
            </a:r>
            <a:endParaRPr lang="hu-HU"/>
          </a:p>
        </p:txBody>
      </p:sp>
      <p:sp>
        <p:nvSpPr>
          <p:cNvPr id="3" name="Veri Yer Tutucusu 2">
            <a:extLst>
              <a:ext uri="{FF2B5EF4-FFF2-40B4-BE49-F238E27FC236}">
                <a16:creationId xmlns:a16="http://schemas.microsoft.com/office/drawing/2014/main" id="{2CBC85A9-90F5-2046-94AB-9B37AFB5D118}"/>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4" name="Alt Bilgi Yer Tutucusu 3">
            <a:extLst>
              <a:ext uri="{FF2B5EF4-FFF2-40B4-BE49-F238E27FC236}">
                <a16:creationId xmlns:a16="http://schemas.microsoft.com/office/drawing/2014/main" id="{781615F3-C78A-D9E5-0CC7-49C208301AF7}"/>
              </a:ext>
            </a:extLst>
          </p:cNvPr>
          <p:cNvSpPr>
            <a:spLocks noGrp="1"/>
          </p:cNvSpPr>
          <p:nvPr>
            <p:ph type="ftr" sz="quarter" idx="11"/>
          </p:nvPr>
        </p:nvSpPr>
        <p:spPr/>
        <p:txBody>
          <a:bodyPr/>
          <a:lstStyle/>
          <a:p>
            <a:endParaRPr lang="hu-HU"/>
          </a:p>
        </p:txBody>
      </p:sp>
      <p:sp>
        <p:nvSpPr>
          <p:cNvPr id="5" name="Slayt Numarası Yer Tutucusu 4">
            <a:extLst>
              <a:ext uri="{FF2B5EF4-FFF2-40B4-BE49-F238E27FC236}">
                <a16:creationId xmlns:a16="http://schemas.microsoft.com/office/drawing/2014/main" id="{FDF34C91-A9CD-A030-5CCA-9D0C26EB867C}"/>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424366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F299049-D26D-424D-4894-E4183E1C6E13}"/>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3" name="Alt Bilgi Yer Tutucusu 2">
            <a:extLst>
              <a:ext uri="{FF2B5EF4-FFF2-40B4-BE49-F238E27FC236}">
                <a16:creationId xmlns:a16="http://schemas.microsoft.com/office/drawing/2014/main" id="{A353CE0B-2DCF-AA45-3755-6FF43868AA0E}"/>
              </a:ext>
            </a:extLst>
          </p:cNvPr>
          <p:cNvSpPr>
            <a:spLocks noGrp="1"/>
          </p:cNvSpPr>
          <p:nvPr>
            <p:ph type="ftr" sz="quarter" idx="11"/>
          </p:nvPr>
        </p:nvSpPr>
        <p:spPr/>
        <p:txBody>
          <a:bodyPr/>
          <a:lstStyle/>
          <a:p>
            <a:endParaRPr lang="hu-HU"/>
          </a:p>
        </p:txBody>
      </p:sp>
      <p:sp>
        <p:nvSpPr>
          <p:cNvPr id="4" name="Slayt Numarası Yer Tutucusu 3">
            <a:extLst>
              <a:ext uri="{FF2B5EF4-FFF2-40B4-BE49-F238E27FC236}">
                <a16:creationId xmlns:a16="http://schemas.microsoft.com/office/drawing/2014/main" id="{EDDFAB43-46D6-E507-68E8-4210E7F40258}"/>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2867111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7F0B04-7839-018B-18E8-5AE6C029601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hu-HU"/>
          </a:p>
        </p:txBody>
      </p:sp>
      <p:sp>
        <p:nvSpPr>
          <p:cNvPr id="3" name="İçerik Yer Tutucusu 2">
            <a:extLst>
              <a:ext uri="{FF2B5EF4-FFF2-40B4-BE49-F238E27FC236}">
                <a16:creationId xmlns:a16="http://schemas.microsoft.com/office/drawing/2014/main" id="{035C9BB2-5C4B-3FB9-67CF-6AB794EB03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4" name="Metin Yer Tutucusu 3">
            <a:extLst>
              <a:ext uri="{FF2B5EF4-FFF2-40B4-BE49-F238E27FC236}">
                <a16:creationId xmlns:a16="http://schemas.microsoft.com/office/drawing/2014/main" id="{3D67D58D-8BEF-D420-FA27-7D97B9B8F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F7EC622-6EEE-A9BA-026D-20B89CA2C8AA}"/>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6" name="Alt Bilgi Yer Tutucusu 5">
            <a:extLst>
              <a:ext uri="{FF2B5EF4-FFF2-40B4-BE49-F238E27FC236}">
                <a16:creationId xmlns:a16="http://schemas.microsoft.com/office/drawing/2014/main" id="{30F31663-58C0-A4E1-9F9E-6D0E2E06F6AC}"/>
              </a:ext>
            </a:extLst>
          </p:cNvPr>
          <p:cNvSpPr>
            <a:spLocks noGrp="1"/>
          </p:cNvSpPr>
          <p:nvPr>
            <p:ph type="ftr" sz="quarter" idx="11"/>
          </p:nvPr>
        </p:nvSpPr>
        <p:spPr/>
        <p:txBody>
          <a:bodyPr/>
          <a:lstStyle/>
          <a:p>
            <a:endParaRPr lang="hu-HU"/>
          </a:p>
        </p:txBody>
      </p:sp>
      <p:sp>
        <p:nvSpPr>
          <p:cNvPr id="7" name="Slayt Numarası Yer Tutucusu 6">
            <a:extLst>
              <a:ext uri="{FF2B5EF4-FFF2-40B4-BE49-F238E27FC236}">
                <a16:creationId xmlns:a16="http://schemas.microsoft.com/office/drawing/2014/main" id="{99BA632B-61C4-492D-1D28-E609AFD2B4DF}"/>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124105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99B937-48B6-C89E-DA7C-7E13BFCC6C1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hu-HU"/>
          </a:p>
        </p:txBody>
      </p:sp>
      <p:sp>
        <p:nvSpPr>
          <p:cNvPr id="3" name="Resim Yer Tutucusu 2">
            <a:extLst>
              <a:ext uri="{FF2B5EF4-FFF2-40B4-BE49-F238E27FC236}">
                <a16:creationId xmlns:a16="http://schemas.microsoft.com/office/drawing/2014/main" id="{52F4F696-2458-AD46-A2AD-6F0DAF447E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Metin Yer Tutucusu 3">
            <a:extLst>
              <a:ext uri="{FF2B5EF4-FFF2-40B4-BE49-F238E27FC236}">
                <a16:creationId xmlns:a16="http://schemas.microsoft.com/office/drawing/2014/main" id="{B0C144AA-86F8-6E07-6D71-115F4482C4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4077573-1CB0-4DB2-0E17-57AD69C6D0A1}"/>
              </a:ext>
            </a:extLst>
          </p:cNvPr>
          <p:cNvSpPr>
            <a:spLocks noGrp="1"/>
          </p:cNvSpPr>
          <p:nvPr>
            <p:ph type="dt" sz="half" idx="10"/>
          </p:nvPr>
        </p:nvSpPr>
        <p:spPr/>
        <p:txBody>
          <a:bodyPr/>
          <a:lstStyle/>
          <a:p>
            <a:fld id="{C511599C-CDAB-784B-9FE9-17187320F5EC}" type="datetimeFigureOut">
              <a:rPr lang="hu-HU" smtClean="0"/>
              <a:t>2023. 01. 05.</a:t>
            </a:fld>
            <a:endParaRPr lang="hu-HU"/>
          </a:p>
        </p:txBody>
      </p:sp>
      <p:sp>
        <p:nvSpPr>
          <p:cNvPr id="6" name="Alt Bilgi Yer Tutucusu 5">
            <a:extLst>
              <a:ext uri="{FF2B5EF4-FFF2-40B4-BE49-F238E27FC236}">
                <a16:creationId xmlns:a16="http://schemas.microsoft.com/office/drawing/2014/main" id="{B79E4ACB-0E8B-045B-CD7C-9E7F9D595D08}"/>
              </a:ext>
            </a:extLst>
          </p:cNvPr>
          <p:cNvSpPr>
            <a:spLocks noGrp="1"/>
          </p:cNvSpPr>
          <p:nvPr>
            <p:ph type="ftr" sz="quarter" idx="11"/>
          </p:nvPr>
        </p:nvSpPr>
        <p:spPr/>
        <p:txBody>
          <a:bodyPr/>
          <a:lstStyle/>
          <a:p>
            <a:endParaRPr lang="hu-HU"/>
          </a:p>
        </p:txBody>
      </p:sp>
      <p:sp>
        <p:nvSpPr>
          <p:cNvPr id="7" name="Slayt Numarası Yer Tutucusu 6">
            <a:extLst>
              <a:ext uri="{FF2B5EF4-FFF2-40B4-BE49-F238E27FC236}">
                <a16:creationId xmlns:a16="http://schemas.microsoft.com/office/drawing/2014/main" id="{9C64C52A-B561-4983-7DA6-884D8676E9F3}"/>
              </a:ext>
            </a:extLst>
          </p:cNvPr>
          <p:cNvSpPr>
            <a:spLocks noGrp="1"/>
          </p:cNvSpPr>
          <p:nvPr>
            <p:ph type="sldNum" sz="quarter" idx="12"/>
          </p:nvPr>
        </p:nvSpPr>
        <p:spPr/>
        <p:txBody>
          <a:bodyPr/>
          <a:lstStyle/>
          <a:p>
            <a:fld id="{A4C07BBD-C9E1-604D-8582-3B75E180C17A}" type="slidenum">
              <a:rPr lang="hu-HU" smtClean="0"/>
              <a:t>‹#›</a:t>
            </a:fld>
            <a:endParaRPr lang="hu-HU"/>
          </a:p>
        </p:txBody>
      </p:sp>
    </p:spTree>
    <p:extLst>
      <p:ext uri="{BB962C8B-B14F-4D97-AF65-F5344CB8AC3E}">
        <p14:creationId xmlns:p14="http://schemas.microsoft.com/office/powerpoint/2010/main" val="4039918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F77D3F6-C424-6178-E3C1-6C75304500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hu-HU"/>
          </a:p>
        </p:txBody>
      </p:sp>
      <p:sp>
        <p:nvSpPr>
          <p:cNvPr id="3" name="Metin Yer Tutucusu 2">
            <a:extLst>
              <a:ext uri="{FF2B5EF4-FFF2-40B4-BE49-F238E27FC236}">
                <a16:creationId xmlns:a16="http://schemas.microsoft.com/office/drawing/2014/main" id="{742A227F-A02F-02FE-21F1-07B6E77C2E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hu-HU"/>
          </a:p>
        </p:txBody>
      </p:sp>
      <p:sp>
        <p:nvSpPr>
          <p:cNvPr id="4" name="Veri Yer Tutucusu 3">
            <a:extLst>
              <a:ext uri="{FF2B5EF4-FFF2-40B4-BE49-F238E27FC236}">
                <a16:creationId xmlns:a16="http://schemas.microsoft.com/office/drawing/2014/main" id="{5598D07B-AC16-2158-C223-FE82EB33D5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11599C-CDAB-784B-9FE9-17187320F5EC}" type="datetimeFigureOut">
              <a:rPr lang="hu-HU" smtClean="0"/>
              <a:t>2023. 01. 05.</a:t>
            </a:fld>
            <a:endParaRPr lang="hu-HU"/>
          </a:p>
        </p:txBody>
      </p:sp>
      <p:sp>
        <p:nvSpPr>
          <p:cNvPr id="5" name="Alt Bilgi Yer Tutucusu 4">
            <a:extLst>
              <a:ext uri="{FF2B5EF4-FFF2-40B4-BE49-F238E27FC236}">
                <a16:creationId xmlns:a16="http://schemas.microsoft.com/office/drawing/2014/main" id="{D5AD5D84-79D3-1467-0E3C-753FF9BF86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ayt Numarası Yer Tutucusu 5">
            <a:extLst>
              <a:ext uri="{FF2B5EF4-FFF2-40B4-BE49-F238E27FC236}">
                <a16:creationId xmlns:a16="http://schemas.microsoft.com/office/drawing/2014/main" id="{3F3996F2-8615-A918-541D-C089AB71AB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07BBD-C9E1-604D-8582-3B75E180C17A}" type="slidenum">
              <a:rPr lang="hu-HU" smtClean="0"/>
              <a:t>‹#›</a:t>
            </a:fld>
            <a:endParaRPr lang="hu-HU"/>
          </a:p>
        </p:txBody>
      </p:sp>
    </p:spTree>
    <p:extLst>
      <p:ext uri="{BB962C8B-B14F-4D97-AF65-F5344CB8AC3E}">
        <p14:creationId xmlns:p14="http://schemas.microsoft.com/office/powerpoint/2010/main" val="1991290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600D36-1892-5E42-B62D-09F1DF38398C}"/>
              </a:ext>
            </a:extLst>
          </p:cNvPr>
          <p:cNvSpPr>
            <a:spLocks noGrp="1"/>
          </p:cNvSpPr>
          <p:nvPr>
            <p:ph type="ctrTitle"/>
          </p:nvPr>
        </p:nvSpPr>
        <p:spPr/>
        <p:txBody>
          <a:bodyPr/>
          <a:lstStyle/>
          <a:p>
            <a:endParaRPr lang="hu-HU" dirty="0"/>
          </a:p>
        </p:txBody>
      </p:sp>
      <p:sp>
        <p:nvSpPr>
          <p:cNvPr id="3" name="Alt Başlık 2">
            <a:extLst>
              <a:ext uri="{FF2B5EF4-FFF2-40B4-BE49-F238E27FC236}">
                <a16:creationId xmlns:a16="http://schemas.microsoft.com/office/drawing/2014/main" id="{9AF3D12E-286B-6BA9-BF3E-C713BF519387}"/>
              </a:ext>
            </a:extLst>
          </p:cNvPr>
          <p:cNvSpPr>
            <a:spLocks noGrp="1"/>
          </p:cNvSpPr>
          <p:nvPr>
            <p:ph type="subTitle" idx="1"/>
          </p:nvPr>
        </p:nvSpPr>
        <p:spPr/>
        <p:txBody>
          <a:bodyPr/>
          <a:lstStyle/>
          <a:p>
            <a:endParaRPr lang="hu-HU"/>
          </a:p>
        </p:txBody>
      </p:sp>
    </p:spTree>
    <p:extLst>
      <p:ext uri="{BB962C8B-B14F-4D97-AF65-F5344CB8AC3E}">
        <p14:creationId xmlns:p14="http://schemas.microsoft.com/office/powerpoint/2010/main" val="597028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CF5BAB-679E-DB4F-4409-7E61514D357B}"/>
              </a:ext>
            </a:extLst>
          </p:cNvPr>
          <p:cNvSpPr>
            <a:spLocks noGrp="1"/>
          </p:cNvSpPr>
          <p:nvPr>
            <p:ph type="title"/>
          </p:nvPr>
        </p:nvSpPr>
        <p:spPr>
          <a:xfrm>
            <a:off x="1974254" y="5166421"/>
            <a:ext cx="8901069" cy="883524"/>
          </a:xfrm>
        </p:spPr>
        <p:txBody>
          <a:bodyPr vert="horz" lIns="91440" tIns="45720" rIns="91440" bIns="45720" rtlCol="0" anchor="t">
            <a:normAutofit/>
          </a:bodyPr>
          <a:lstStyle/>
          <a:p>
            <a:r>
              <a:rPr lang="en-US" sz="2600" dirty="0"/>
              <a:t>Magda </a:t>
            </a:r>
            <a:r>
              <a:rPr lang="en-US" sz="2600" dirty="0" err="1"/>
              <a:t>Szab</a:t>
            </a:r>
            <a:r>
              <a:rPr lang="hu-HU" sz="2800" dirty="0"/>
              <a:t>ó</a:t>
            </a:r>
            <a:br>
              <a:rPr lang="en-US" sz="2600" dirty="0"/>
            </a:br>
            <a:r>
              <a:rPr lang="en-US" sz="2600" dirty="0"/>
              <a:t>1917-2007</a:t>
            </a:r>
          </a:p>
        </p:txBody>
      </p:sp>
      <p:pic>
        <p:nvPicPr>
          <p:cNvPr id="18436" name="Picture 4" descr="IZA´NIN ŞARKISI - MAGDA SZABO Fiyatları">
            <a:extLst>
              <a:ext uri="{FF2B5EF4-FFF2-40B4-BE49-F238E27FC236}">
                <a16:creationId xmlns:a16="http://schemas.microsoft.com/office/drawing/2014/main" id="{1E89F120-D526-0697-9BD9-C6AB1C161B2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564" r="17125" b="1"/>
          <a:stretch/>
        </p:blipFill>
        <p:spPr bwMode="auto">
          <a:xfrm>
            <a:off x="1688658" y="647633"/>
            <a:ext cx="2148840" cy="32901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8434" name="Picture 2" descr="Szabó Magda 100 - Cultura.hu">
            <a:extLst>
              <a:ext uri="{FF2B5EF4-FFF2-40B4-BE49-F238E27FC236}">
                <a16:creationId xmlns:a16="http://schemas.microsoft.com/office/drawing/2014/main" id="{36026FD0-AD7B-9CA8-0D60-64796085D511}"/>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2756" r="11305" b="-4"/>
          <a:stretch/>
        </p:blipFill>
        <p:spPr bwMode="auto">
          <a:xfrm>
            <a:off x="3984014" y="647633"/>
            <a:ext cx="2148840" cy="32901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8440" name="Picture 8">
            <a:extLst>
              <a:ext uri="{FF2B5EF4-FFF2-40B4-BE49-F238E27FC236}">
                <a16:creationId xmlns:a16="http://schemas.microsoft.com/office/drawing/2014/main" id="{164561EE-9260-ED17-FB16-3273D453E71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38" r="2277" b="6"/>
          <a:stretch/>
        </p:blipFill>
        <p:spPr bwMode="auto">
          <a:xfrm>
            <a:off x="6287386" y="647633"/>
            <a:ext cx="2148840" cy="32901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8438" name="Picture 6" descr="Kapı - Magda Szabo | kitapyurdu.com">
            <a:extLst>
              <a:ext uri="{FF2B5EF4-FFF2-40B4-BE49-F238E27FC236}">
                <a16:creationId xmlns:a16="http://schemas.microsoft.com/office/drawing/2014/main" id="{FF8E6207-48E6-676C-E47D-21A0265B5C97}"/>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1571"/>
          <a:stretch/>
        </p:blipFill>
        <p:spPr bwMode="auto">
          <a:xfrm>
            <a:off x="8597545" y="647633"/>
            <a:ext cx="2148840" cy="32901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8442" name="Picture 10" descr="KATALİN SOKAĞI - MAGDA SZABO | Nadir Kitap">
            <a:extLst>
              <a:ext uri="{FF2B5EF4-FFF2-40B4-BE49-F238E27FC236}">
                <a16:creationId xmlns:a16="http://schemas.microsoft.com/office/drawing/2014/main" id="{0D292A27-E75C-7690-0BBB-C4764A6FED3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9845" y="4037161"/>
            <a:ext cx="2304807" cy="26631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466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CEBF97-2F60-4E96-26E1-57528B669B49}"/>
              </a:ext>
            </a:extLst>
          </p:cNvPr>
          <p:cNvSpPr>
            <a:spLocks noGrp="1"/>
          </p:cNvSpPr>
          <p:nvPr>
            <p:ph type="title"/>
          </p:nvPr>
        </p:nvSpPr>
        <p:spPr/>
        <p:txBody>
          <a:bodyPr>
            <a:normAutofit fontScale="90000"/>
          </a:bodyPr>
          <a:lstStyle/>
          <a:p>
            <a:r>
              <a:rPr lang="tr-TR" err="1">
                <a:solidFill>
                  <a:srgbClr val="000000"/>
                </a:solidFill>
                <a:latin typeface="Source Sans Pro" panose="020B0503030403020204" pitchFamily="34" charset="0"/>
              </a:rPr>
              <a:t>H</a:t>
            </a:r>
            <a:r>
              <a:rPr lang="tr-TR" b="0" i="0" err="1">
                <a:solidFill>
                  <a:srgbClr val="000000"/>
                </a:solidFill>
                <a:effectLst/>
                <a:latin typeface="Source Sans Pro" panose="020B0503030403020204" pitchFamily="34" charset="0"/>
              </a:rPr>
              <a:t>erman</a:t>
            </a:r>
            <a:r>
              <a:rPr lang="tr-TR" b="0" i="0">
                <a:solidFill>
                  <a:srgbClr val="000000"/>
                </a:solidFill>
                <a:effectLst/>
                <a:latin typeface="Source Sans Pro" panose="020B0503030403020204" pitchFamily="34" charset="0"/>
              </a:rPr>
              <a:t> </a:t>
            </a:r>
            <a:r>
              <a:rPr lang="tr-TR" err="1">
                <a:solidFill>
                  <a:srgbClr val="000000"/>
                </a:solidFill>
                <a:latin typeface="Source Sans Pro" panose="020B0503030403020204" pitchFamily="34" charset="0"/>
              </a:rPr>
              <a:t>H</a:t>
            </a:r>
            <a:r>
              <a:rPr lang="tr-TR" b="0" i="0" err="1">
                <a:solidFill>
                  <a:srgbClr val="000000"/>
                </a:solidFill>
                <a:effectLst/>
                <a:latin typeface="Source Sans Pro" panose="020B0503030403020204" pitchFamily="34" charset="0"/>
              </a:rPr>
              <a:t>esse</a:t>
            </a:r>
            <a:r>
              <a:rPr lang="tr-TR">
                <a:solidFill>
                  <a:srgbClr val="000000"/>
                </a:solidFill>
                <a:latin typeface="Source Sans Pro" panose="020B0503030403020204" pitchFamily="34" charset="0"/>
              </a:rPr>
              <a:t>: </a:t>
            </a:r>
            <a:r>
              <a:rPr lang="tr-TR" b="0" i="0">
                <a:solidFill>
                  <a:srgbClr val="000000"/>
                </a:solidFill>
                <a:effectLst/>
                <a:latin typeface="Source Sans Pro" panose="020B0503030403020204" pitchFamily="34" charset="0"/>
              </a:rPr>
              <a:t> " </a:t>
            </a:r>
            <a:r>
              <a:rPr lang="tr-TR" b="0" i="0" err="1">
                <a:solidFill>
                  <a:srgbClr val="000000"/>
                </a:solidFill>
                <a:effectLst/>
                <a:latin typeface="Source Sans Pro" panose="020B0503030403020204" pitchFamily="34" charset="0"/>
              </a:rPr>
              <a:t>magda</a:t>
            </a:r>
            <a:r>
              <a:rPr lang="tr-TR" b="0" i="0">
                <a:solidFill>
                  <a:srgbClr val="000000"/>
                </a:solidFill>
                <a:effectLst/>
                <a:latin typeface="Source Sans Pro" panose="020B0503030403020204" pitchFamily="34" charset="0"/>
              </a:rPr>
              <a:t> </a:t>
            </a:r>
            <a:r>
              <a:rPr lang="tr-TR" b="0" i="0" err="1">
                <a:solidFill>
                  <a:srgbClr val="000000"/>
                </a:solidFill>
                <a:effectLst/>
                <a:latin typeface="Source Sans Pro" panose="020B0503030403020204" pitchFamily="34" charset="0"/>
              </a:rPr>
              <a:t>szabo’yu</a:t>
            </a:r>
            <a:r>
              <a:rPr lang="tr-TR" b="0" i="0">
                <a:solidFill>
                  <a:srgbClr val="000000"/>
                </a:solidFill>
                <a:effectLst/>
                <a:latin typeface="Source Sans Pro" panose="020B0503030403020204" pitchFamily="34" charset="0"/>
              </a:rPr>
              <a:t> keşfettiyseniz altın bir balık yakaladınız demektir" </a:t>
            </a:r>
            <a:endParaRPr lang="hu-HU"/>
          </a:p>
        </p:txBody>
      </p:sp>
      <p:sp>
        <p:nvSpPr>
          <p:cNvPr id="3" name="İçerik Yer Tutucusu 2">
            <a:extLst>
              <a:ext uri="{FF2B5EF4-FFF2-40B4-BE49-F238E27FC236}">
                <a16:creationId xmlns:a16="http://schemas.microsoft.com/office/drawing/2014/main" id="{FEDC9F68-5F46-A571-D039-2A0CE7025F4A}"/>
              </a:ext>
            </a:extLst>
          </p:cNvPr>
          <p:cNvSpPr>
            <a:spLocks noGrp="1"/>
          </p:cNvSpPr>
          <p:nvPr>
            <p:ph idx="1"/>
          </p:nvPr>
        </p:nvSpPr>
        <p:spPr/>
        <p:txBody>
          <a:bodyPr>
            <a:normAutofit fontScale="92500" lnSpcReduction="10000"/>
          </a:bodyPr>
          <a:lstStyle/>
          <a:p>
            <a:r>
              <a:rPr lang="tr-TR" b="0" i="0">
                <a:solidFill>
                  <a:srgbClr val="000000"/>
                </a:solidFill>
                <a:effectLst/>
                <a:latin typeface="Source Sans Pro" panose="020B0503030403020204" pitchFamily="34" charset="0"/>
              </a:rPr>
              <a:t>kitapları kırk iki ülkede otuzu aşkın dile çevrilmiş</a:t>
            </a:r>
          </a:p>
          <a:p>
            <a:r>
              <a:rPr lang="hu-HU" b="0" i="0">
                <a:solidFill>
                  <a:srgbClr val="000000"/>
                </a:solidFill>
                <a:effectLst/>
                <a:latin typeface="open sans condensed"/>
              </a:rPr>
              <a:t>51 könyv – 13 regény – 10 ifjúsági-és gyermekkönyv – 10 színmű-és drámakötet – 3 verseskötet – 42 nyelvű fordítás - 11 megfilmesített mű - 22 hazai és nemzetközi díj. (</a:t>
            </a:r>
            <a:r>
              <a:rPr lang="hu-HU" b="0" i="0" err="1">
                <a:solidFill>
                  <a:srgbClr val="000000"/>
                </a:solidFill>
                <a:effectLst/>
                <a:latin typeface="open sans condensed"/>
              </a:rPr>
              <a:t>szeretlekmagyarorszag.hu</a:t>
            </a:r>
            <a:r>
              <a:rPr lang="hu-HU" b="0" i="0">
                <a:solidFill>
                  <a:srgbClr val="000000"/>
                </a:solidFill>
                <a:effectLst/>
                <a:latin typeface="open sans condensed"/>
              </a:rPr>
              <a:t>)</a:t>
            </a:r>
            <a:endParaRPr lang="tr-TR" b="0" i="0">
              <a:solidFill>
                <a:srgbClr val="000000"/>
              </a:solidFill>
              <a:effectLst/>
              <a:latin typeface="Source Sans Pro" panose="020B0503030403020204" pitchFamily="34" charset="0"/>
            </a:endParaRPr>
          </a:p>
          <a:p>
            <a:r>
              <a:rPr lang="tr-TR">
                <a:solidFill>
                  <a:srgbClr val="000000"/>
                </a:solidFill>
                <a:latin typeface="Source Sans Pro" panose="020B0503030403020204" pitchFamily="34" charset="0"/>
              </a:rPr>
              <a:t>Latin-Macar dili mezunu</a:t>
            </a:r>
          </a:p>
          <a:p>
            <a:r>
              <a:rPr lang="tr-TR">
                <a:solidFill>
                  <a:srgbClr val="000000"/>
                </a:solidFill>
                <a:latin typeface="Source Sans Pro" panose="020B0503030403020204" pitchFamily="34" charset="0"/>
              </a:rPr>
              <a:t>Öncesinde kız eğitim enstitüsü </a:t>
            </a:r>
          </a:p>
          <a:p>
            <a:r>
              <a:rPr lang="hu-HU" b="0" i="0">
                <a:solidFill>
                  <a:srgbClr val="000000"/>
                </a:solidFill>
                <a:effectLst/>
                <a:latin typeface="open sans condensed"/>
              </a:rPr>
              <a:t>Szabó Magda és </a:t>
            </a:r>
            <a:r>
              <a:rPr lang="hu-HU" b="0" i="0" err="1">
                <a:solidFill>
                  <a:srgbClr val="000000"/>
                </a:solidFill>
                <a:effectLst/>
                <a:latin typeface="open sans condensed"/>
              </a:rPr>
              <a:t>Szobotka</a:t>
            </a:r>
            <a:r>
              <a:rPr lang="hu-HU" b="0" i="0">
                <a:solidFill>
                  <a:srgbClr val="000000"/>
                </a:solidFill>
                <a:effectLst/>
                <a:latin typeface="open sans condensed"/>
              </a:rPr>
              <a:t> Tibor:  a férfi haláláig, 1982-ig éltek együtt. </a:t>
            </a:r>
            <a:endParaRPr lang="tr-TR">
              <a:solidFill>
                <a:srgbClr val="000000"/>
              </a:solidFill>
              <a:latin typeface="Source Sans Pro" panose="020B0503030403020204" pitchFamily="34" charset="0"/>
            </a:endParaRPr>
          </a:p>
          <a:p>
            <a:r>
              <a:rPr lang="tr-TR">
                <a:solidFill>
                  <a:srgbClr val="000000"/>
                </a:solidFill>
                <a:latin typeface="Source Sans Pro" panose="020B0503030403020204" pitchFamily="34" charset="0"/>
              </a:rPr>
              <a:t>1949 </a:t>
            </a:r>
            <a:r>
              <a:rPr lang="tr-TR" err="1">
                <a:solidFill>
                  <a:srgbClr val="000000"/>
                </a:solidFill>
                <a:latin typeface="Source Sans Pro" panose="020B0503030403020204" pitchFamily="34" charset="0"/>
              </a:rPr>
              <a:t>Baumgarten</a:t>
            </a:r>
            <a:r>
              <a:rPr lang="tr-TR">
                <a:solidFill>
                  <a:srgbClr val="000000"/>
                </a:solidFill>
                <a:latin typeface="Source Sans Pro" panose="020B0503030403020204" pitchFamily="34" charset="0"/>
              </a:rPr>
              <a:t> ödülü/ geri alınması /bakanlıktan kovuluşu (49-58 sakıncalı yazar)</a:t>
            </a:r>
          </a:p>
          <a:p>
            <a:r>
              <a:rPr lang="tr-TR">
                <a:solidFill>
                  <a:srgbClr val="000000"/>
                </a:solidFill>
                <a:latin typeface="Source Sans Pro" panose="020B0503030403020204" pitchFamily="34" charset="0"/>
              </a:rPr>
              <a:t>1958 sonrası şiirden düzyazı, oyun yazarlığı </a:t>
            </a:r>
            <a:endParaRPr lang="hu-HU"/>
          </a:p>
        </p:txBody>
      </p:sp>
    </p:spTree>
    <p:extLst>
      <p:ext uri="{BB962C8B-B14F-4D97-AF65-F5344CB8AC3E}">
        <p14:creationId xmlns:p14="http://schemas.microsoft.com/office/powerpoint/2010/main" val="199342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239177-2670-4EC1-388B-A7F308ACD812}"/>
              </a:ext>
            </a:extLst>
          </p:cNvPr>
          <p:cNvSpPr>
            <a:spLocks noGrp="1"/>
          </p:cNvSpPr>
          <p:nvPr>
            <p:ph type="title"/>
          </p:nvPr>
        </p:nvSpPr>
        <p:spPr>
          <a:xfrm>
            <a:off x="1969804" y="808056"/>
            <a:ext cx="3969504" cy="1077229"/>
          </a:xfrm>
        </p:spPr>
        <p:txBody>
          <a:bodyPr>
            <a:normAutofit fontScale="90000"/>
          </a:bodyPr>
          <a:lstStyle/>
          <a:p>
            <a:pPr algn="l"/>
            <a:r>
              <a:rPr lang="hu-HU" dirty="0"/>
              <a:t>Ágota Kristóf 1935-2011</a:t>
            </a:r>
          </a:p>
        </p:txBody>
      </p:sp>
      <p:sp>
        <p:nvSpPr>
          <p:cNvPr id="3" name="İçerik Yer Tutucusu 2">
            <a:extLst>
              <a:ext uri="{FF2B5EF4-FFF2-40B4-BE49-F238E27FC236}">
                <a16:creationId xmlns:a16="http://schemas.microsoft.com/office/drawing/2014/main" id="{B19E74D0-3C23-02DA-A2E7-740E5AC119C1}"/>
              </a:ext>
            </a:extLst>
          </p:cNvPr>
          <p:cNvSpPr>
            <a:spLocks noGrp="1"/>
          </p:cNvSpPr>
          <p:nvPr>
            <p:ph idx="1"/>
          </p:nvPr>
        </p:nvSpPr>
        <p:spPr>
          <a:xfrm>
            <a:off x="1969803" y="2052116"/>
            <a:ext cx="3969505" cy="3997828"/>
          </a:xfrm>
        </p:spPr>
        <p:txBody>
          <a:bodyPr>
            <a:normAutofit/>
          </a:bodyPr>
          <a:lstStyle/>
          <a:p>
            <a:pPr indent="0">
              <a:lnSpc>
                <a:spcPct val="110000"/>
              </a:lnSpc>
              <a:buNone/>
            </a:pPr>
            <a:endParaRPr lang="hu-HU" sz="130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10000"/>
              </a:lnSpc>
              <a:buNone/>
            </a:pPr>
            <a:r>
              <a:rPr lang="tr-TR" sz="1300" b="0" i="0">
                <a:effectLst/>
                <a:latin typeface="Arial" panose="020B0604020202020204" pitchFamily="34" charset="0"/>
              </a:rPr>
              <a:t>«1</a:t>
            </a:r>
            <a:r>
              <a:rPr lang="tr-TR" sz="1300" b="0" i="0">
                <a:effectLst/>
                <a:highlight>
                  <a:srgbClr val="00FFFF"/>
                </a:highlight>
                <a:latin typeface="Arial" panose="020B0604020202020204" pitchFamily="34" charset="0"/>
              </a:rPr>
              <a:t>956</a:t>
            </a:r>
            <a:r>
              <a:rPr lang="tr-TR" sz="1300" b="0" i="0">
                <a:effectLst/>
                <a:latin typeface="Arial" panose="020B0604020202020204" pitchFamily="34" charset="0"/>
              </a:rPr>
              <a:t>’da Sta­lin karşıtı sosyalist işçilerin rejimi devirmek için çıkardığı ayaklanma, Sovyet ordusu tarafından bastırılınca, siyaseten faal olan kocası ve dört aylık çocuklarıyla Macaristan’dan kaçıp İsviçre’ye yerleşti. Bir yandan fabrikada çalışan, bir yandan da Fransızca öğrenen </a:t>
            </a:r>
            <a:r>
              <a:rPr lang="tr-TR" sz="1300" b="0" i="0" err="1">
                <a:effectLst/>
                <a:latin typeface="Arial" panose="020B0604020202020204" pitchFamily="34" charset="0"/>
              </a:rPr>
              <a:t>Kristof</a:t>
            </a:r>
            <a:r>
              <a:rPr lang="tr-TR" sz="1300" b="0" i="0">
                <a:effectLst/>
                <a:latin typeface="Arial" panose="020B0604020202020204" pitchFamily="34" charset="0"/>
              </a:rPr>
              <a:t> 1970’li yıllarda tiyatro oyunları yazdı. Büyük Defter ile büyük başarı kazandı. Üçlemenin ikinci kitabı Kanıt 1988’de, son kitabı Üçüncü Yalan ise 1991 yılında yayımlandı.» </a:t>
            </a:r>
            <a:r>
              <a:rPr lang="tr-TR" sz="1300" b="0" i="0" err="1">
                <a:effectLst/>
                <a:latin typeface="Arial" panose="020B0604020202020204" pitchFamily="34" charset="0"/>
              </a:rPr>
              <a:t>kitapyurdu.com</a:t>
            </a:r>
            <a:endParaRPr lang="hu-HU"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r>
              <a:rPr lang="hu-HU" sz="1300">
                <a:effectLst/>
                <a:latin typeface="Calibri" panose="020F0502020204030204" pitchFamily="34" charset="0"/>
                <a:ea typeface="Calibri" panose="020F0502020204030204" pitchFamily="34" charset="0"/>
                <a:cs typeface="Times New Roman" panose="02020603050405020304" pitchFamily="18" charset="0"/>
              </a:rPr>
              <a:t> </a:t>
            </a:r>
            <a:r>
              <a:rPr lang="hu-HU" sz="1300" err="1">
                <a:effectLst/>
                <a:latin typeface="Calibri" panose="020F0502020204030204" pitchFamily="34" charset="0"/>
                <a:ea typeface="Calibri" panose="020F0502020204030204" pitchFamily="34" charset="0"/>
                <a:cs typeface="Times New Roman" panose="02020603050405020304" pitchFamily="18" charset="0"/>
              </a:rPr>
              <a:t>Fransızca</a:t>
            </a:r>
            <a:endParaRPr lang="hu-HU"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r>
              <a:rPr lang="hu-HU" sz="1300" err="1">
                <a:latin typeface="Calibri" panose="020F0502020204030204" pitchFamily="34" charset="0"/>
                <a:ea typeface="Calibri" panose="020F0502020204030204" pitchFamily="34" charset="0"/>
                <a:cs typeface="Times New Roman" panose="02020603050405020304" pitchFamily="18" charset="0"/>
              </a:rPr>
              <a:t>Diğer</a:t>
            </a:r>
            <a:r>
              <a:rPr lang="hu-HU" sz="1300">
                <a:latin typeface="Calibri" panose="020F0502020204030204" pitchFamily="34" charset="0"/>
                <a:ea typeface="Calibri" panose="020F0502020204030204" pitchFamily="34" charset="0"/>
                <a:cs typeface="Times New Roman" panose="02020603050405020304" pitchFamily="18" charset="0"/>
              </a:rPr>
              <a:t> </a:t>
            </a:r>
            <a:r>
              <a:rPr lang="hu-HU" sz="1300" err="1">
                <a:latin typeface="Calibri" panose="020F0502020204030204" pitchFamily="34" charset="0"/>
                <a:ea typeface="Calibri" panose="020F0502020204030204" pitchFamily="34" charset="0"/>
                <a:cs typeface="Times New Roman" panose="02020603050405020304" pitchFamily="18" charset="0"/>
              </a:rPr>
              <a:t>yazarlarla</a:t>
            </a:r>
            <a:r>
              <a:rPr lang="hu-HU" sz="1300">
                <a:latin typeface="Calibri" panose="020F0502020204030204" pitchFamily="34" charset="0"/>
                <a:ea typeface="Calibri" panose="020F0502020204030204" pitchFamily="34" charset="0"/>
                <a:cs typeface="Times New Roman" panose="02020603050405020304" pitchFamily="18" charset="0"/>
              </a:rPr>
              <a:t> </a:t>
            </a:r>
            <a:r>
              <a:rPr lang="hu-HU" sz="1300" err="1">
                <a:latin typeface="Calibri" panose="020F0502020204030204" pitchFamily="34" charset="0"/>
                <a:ea typeface="Calibri" panose="020F0502020204030204" pitchFamily="34" charset="0"/>
                <a:cs typeface="Times New Roman" panose="02020603050405020304" pitchFamily="18" charset="0"/>
              </a:rPr>
              <a:t>ortak</a:t>
            </a:r>
            <a:r>
              <a:rPr lang="hu-HU" sz="1300">
                <a:latin typeface="Calibri" panose="020F0502020204030204" pitchFamily="34" charset="0"/>
                <a:ea typeface="Calibri" panose="020F0502020204030204" pitchFamily="34" charset="0"/>
                <a:cs typeface="Times New Roman" panose="02020603050405020304" pitchFamily="18" charset="0"/>
              </a:rPr>
              <a:t> </a:t>
            </a:r>
            <a:r>
              <a:rPr lang="hu-HU" sz="1300" err="1">
                <a:latin typeface="Calibri" panose="020F0502020204030204" pitchFamily="34" charset="0"/>
                <a:ea typeface="Calibri" panose="020F0502020204030204" pitchFamily="34" charset="0"/>
                <a:cs typeface="Times New Roman" panose="02020603050405020304" pitchFamily="18" charset="0"/>
              </a:rPr>
              <a:t>bir</a:t>
            </a:r>
            <a:r>
              <a:rPr lang="hu-HU" sz="1300">
                <a:latin typeface="Calibri" panose="020F0502020204030204" pitchFamily="34" charset="0"/>
                <a:ea typeface="Calibri" panose="020F0502020204030204" pitchFamily="34" charset="0"/>
                <a:cs typeface="Times New Roman" panose="02020603050405020304" pitchFamily="18" charset="0"/>
              </a:rPr>
              <a:t> </a:t>
            </a:r>
            <a:r>
              <a:rPr lang="hu-HU" sz="1300" err="1">
                <a:latin typeface="Calibri" panose="020F0502020204030204" pitchFamily="34" charset="0"/>
                <a:ea typeface="Calibri" panose="020F0502020204030204" pitchFamily="34" charset="0"/>
                <a:cs typeface="Times New Roman" panose="02020603050405020304" pitchFamily="18" charset="0"/>
              </a:rPr>
              <a:t>kırılma</a:t>
            </a:r>
            <a:r>
              <a:rPr lang="hu-HU" sz="1300">
                <a:latin typeface="Calibri" panose="020F0502020204030204" pitchFamily="34" charset="0"/>
                <a:ea typeface="Calibri" panose="020F0502020204030204" pitchFamily="34" charset="0"/>
                <a:cs typeface="Times New Roman" panose="02020603050405020304" pitchFamily="18" charset="0"/>
              </a:rPr>
              <a:t> 1956</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tr-TR"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hu-HU" sz="1300"/>
          </a:p>
        </p:txBody>
      </p:sp>
      <p:pic>
        <p:nvPicPr>
          <p:cNvPr id="13314" name="Picture 2" descr="Ágota Kristóf'un Büyük Defter'i içimde soğuk ve acımasız bir tutku  uyandırdı – Slavoj Žižek | YERSİZ ŞEYLER">
            <a:extLst>
              <a:ext uri="{FF2B5EF4-FFF2-40B4-BE49-F238E27FC236}">
                <a16:creationId xmlns:a16="http://schemas.microsoft.com/office/drawing/2014/main" id="{FC1602E4-C80C-56E2-FB37-010F39505B9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794" r="27041" b="-3"/>
          <a:stretch/>
        </p:blipFill>
        <p:spPr bwMode="auto">
          <a:xfrm>
            <a:off x="7716285" y="641207"/>
            <a:ext cx="2065582" cy="31095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3318" name="Picture 6" descr="Büyük Defter - Kanıt - Üçüncü Yalan, Agota Kristof - Ayşe İnce Kurşunlu |  Yapı Kredi Yayınları">
            <a:extLst>
              <a:ext uri="{FF2B5EF4-FFF2-40B4-BE49-F238E27FC236}">
                <a16:creationId xmlns:a16="http://schemas.microsoft.com/office/drawing/2014/main" id="{30A11387-299A-EDE0-4CCD-17A26481F58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71054" y="4072782"/>
            <a:ext cx="1375821" cy="214016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3316" name="Picture 4" descr="Dün - Agota Kristof | kitapyurdu.com">
            <a:extLst>
              <a:ext uri="{FF2B5EF4-FFF2-40B4-BE49-F238E27FC236}">
                <a16:creationId xmlns:a16="http://schemas.microsoft.com/office/drawing/2014/main" id="{B6AA63F1-C470-C2F1-68DB-0505758FC2E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3" b="3287"/>
          <a:stretch/>
        </p:blipFill>
        <p:spPr bwMode="auto">
          <a:xfrm>
            <a:off x="9107160" y="4071307"/>
            <a:ext cx="1427636" cy="214016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653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F4ADA21-2C29-9E2A-CD94-0BD333576D34}"/>
              </a:ext>
            </a:extLst>
          </p:cNvPr>
          <p:cNvSpPr>
            <a:spLocks noGrp="1"/>
          </p:cNvSpPr>
          <p:nvPr>
            <p:ph idx="1"/>
          </p:nvPr>
        </p:nvSpPr>
        <p:spPr>
          <a:xfrm>
            <a:off x="2773599" y="1136276"/>
            <a:ext cx="7796540" cy="4913668"/>
          </a:xfrm>
        </p:spPr>
        <p:txBody>
          <a:bodyPr>
            <a:normAutofit fontScale="62500" lnSpcReduction="20000"/>
          </a:bodyPr>
          <a:lstStyle/>
          <a:p>
            <a:pPr indent="0">
              <a:lnSpc>
                <a:spcPct val="110000"/>
              </a:lnSpc>
              <a:buNone/>
            </a:pPr>
            <a:r>
              <a:rPr lang="hu-HU" sz="2800">
                <a:effectLst/>
                <a:latin typeface="Calibri" panose="020F0502020204030204" pitchFamily="34" charset="0"/>
                <a:ea typeface="Calibri" panose="020F0502020204030204" pitchFamily="34" charset="0"/>
                <a:cs typeface="Times New Roman" panose="02020603050405020304" pitchFamily="18" charset="0"/>
              </a:rPr>
              <a:t>"</a:t>
            </a:r>
            <a:r>
              <a:rPr lang="hu-HU" sz="2800" err="1">
                <a:effectLst/>
                <a:latin typeface="Calibri" panose="020F0502020204030204" pitchFamily="34" charset="0"/>
                <a:ea typeface="Calibri" panose="020F0502020204030204" pitchFamily="34" charset="0"/>
                <a:cs typeface="Times New Roman" panose="02020603050405020304" pitchFamily="18" charset="0"/>
              </a:rPr>
              <a:t>Her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sabah</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beşte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uyanmak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yürümek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otobüse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yetişmek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için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koşmak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kırk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dakikalık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yol</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dördüncü</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köye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varış</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fabrikanın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dört</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duvarının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arasına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sıkışmak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Gri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önlüğü</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giyme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telaşı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itiş</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kakışlar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arasında</a:t>
            </a:r>
            <a:r>
              <a:rPr lang="hu-HU" sz="2800">
                <a:effectLst/>
                <a:latin typeface="Calibri" panose="020F0502020204030204" pitchFamily="34" charset="0"/>
                <a:ea typeface="Calibri" panose="020F0502020204030204" pitchFamily="34" charset="0"/>
                <a:cs typeface="Times New Roman" panose="02020603050405020304" pitchFamily="18" charset="0"/>
              </a:rPr>
              <a:t> kart </a:t>
            </a:r>
            <a:r>
              <a:rPr lang="hu-HU" sz="2800" err="1">
                <a:effectLst/>
                <a:latin typeface="Calibri" panose="020F0502020204030204" pitchFamily="34" charset="0"/>
                <a:ea typeface="Calibri" panose="020F0502020204030204" pitchFamily="34" charset="0"/>
                <a:cs typeface="Times New Roman" panose="02020603050405020304" pitchFamily="18" charset="0"/>
              </a:rPr>
              <a:t>basmak</a:t>
            </a:r>
            <a:r>
              <a:rPr lang="hu-HU" sz="2800">
                <a:effectLst/>
                <a:latin typeface="Calibri" panose="020F0502020204030204" pitchFamily="34" charset="0"/>
                <a:ea typeface="Calibri" panose="020F0502020204030204" pitchFamily="34" charset="0"/>
                <a:cs typeface="Times New Roman" panose="02020603050405020304" pitchFamily="18" charset="0"/>
              </a:rPr>
              <a:t>, makineme </a:t>
            </a:r>
            <a:r>
              <a:rPr lang="hu-HU" sz="2800" err="1">
                <a:effectLst/>
                <a:latin typeface="Calibri" panose="020F0502020204030204" pitchFamily="34" charset="0"/>
                <a:ea typeface="Calibri" panose="020F0502020204030204" pitchFamily="34" charset="0"/>
                <a:cs typeface="Times New Roman" panose="02020603050405020304" pitchFamily="18" charset="0"/>
              </a:rPr>
              <a:t>doğru</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koşmak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makineyi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çalıştırmak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deliği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mümkün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olduğunca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çabuk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delmek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delmek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delmek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hep</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aynı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tür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parçaya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aynı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deliği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delmek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mümkünse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günde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on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bin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kez</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maaşlarımız</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bu</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hıza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bağlı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tıpkı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hayatlarımız</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gibi</a:t>
            </a:r>
            <a:r>
              <a:rPr lang="hu-HU" sz="2800">
                <a:effectLst/>
                <a:latin typeface="Calibri" panose="020F0502020204030204" pitchFamily="34" charset="0"/>
                <a:ea typeface="Calibri" panose="020F0502020204030204" pitchFamily="34" charset="0"/>
                <a:cs typeface="Times New Roman" panose="02020603050405020304" pitchFamily="18" charset="0"/>
              </a:rPr>
              <a:t>."</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r>
              <a:rPr lang="hu-HU" sz="2800" err="1">
                <a:effectLst/>
                <a:latin typeface="Calibri" panose="020F0502020204030204" pitchFamily="34" charset="0"/>
                <a:ea typeface="Calibri" panose="020F0502020204030204" pitchFamily="34" charset="0"/>
                <a:cs typeface="Times New Roman" panose="02020603050405020304" pitchFamily="18" charset="0"/>
              </a:rPr>
              <a:t>Babamın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ölmesini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hiç</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istemem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Oysa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savaş</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çıktı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yakında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çok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sayıda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insan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ölecek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Çoğunlukla</a:t>
            </a:r>
            <a:r>
              <a:rPr lang="hu-HU" sz="2800">
                <a:effectLst/>
                <a:latin typeface="Calibri" panose="020F0502020204030204" pitchFamily="34" charset="0"/>
                <a:ea typeface="Calibri" panose="020F0502020204030204" pitchFamily="34" charset="0"/>
                <a:cs typeface="Times New Roman" panose="02020603050405020304" pitchFamily="18" charset="0"/>
              </a:rPr>
              <a:t> da </a:t>
            </a:r>
            <a:r>
              <a:rPr lang="hu-HU" sz="2800" err="1">
                <a:effectLst/>
                <a:latin typeface="Calibri" panose="020F0502020204030204" pitchFamily="34" charset="0"/>
                <a:ea typeface="Calibri" panose="020F0502020204030204" pitchFamily="34" charset="0"/>
                <a:cs typeface="Times New Roman" panose="02020603050405020304" pitchFamily="18" charset="0"/>
              </a:rPr>
              <a:t>erkekler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Savaş</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çıktığını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bilmiyordum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dedim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Hem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belki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sen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yalancısın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Ben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yalancı</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değilim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Her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gün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radyoda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savaştan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söz</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ediliyor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Benim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radyom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yok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Hem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radyonun</a:t>
            </a:r>
            <a:r>
              <a:rPr lang="hu-HU" sz="2800">
                <a:effectLst/>
                <a:latin typeface="Calibri" panose="020F0502020204030204" pitchFamily="34" charset="0"/>
                <a:ea typeface="Calibri" panose="020F0502020204030204" pitchFamily="34" charset="0"/>
                <a:cs typeface="Times New Roman" panose="02020603050405020304" pitchFamily="18" charset="0"/>
              </a:rPr>
              <a:t> ne </a:t>
            </a:r>
            <a:r>
              <a:rPr lang="hu-HU" sz="2800" err="1">
                <a:effectLst/>
                <a:latin typeface="Calibri" panose="020F0502020204030204" pitchFamily="34" charset="0"/>
                <a:ea typeface="Calibri" panose="020F0502020204030204" pitchFamily="34" charset="0"/>
                <a:cs typeface="Times New Roman" panose="02020603050405020304" pitchFamily="18" charset="0"/>
              </a:rPr>
              <a:t>olduğunu</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bile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bilmiyorum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Gerçekten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çok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salaksın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sen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Adın</a:t>
            </a:r>
            <a:r>
              <a:rPr lang="hu-HU" sz="2800">
                <a:effectLst/>
                <a:latin typeface="Calibri" panose="020F0502020204030204" pitchFamily="34" charset="0"/>
                <a:ea typeface="Calibri" panose="020F0502020204030204" pitchFamily="34" charset="0"/>
                <a:cs typeface="Times New Roman" panose="02020603050405020304" pitchFamily="18" charset="0"/>
              </a:rPr>
              <a:t> ne </a:t>
            </a:r>
            <a:r>
              <a:rPr lang="hu-HU" sz="2800" err="1">
                <a:effectLst/>
                <a:latin typeface="Calibri" panose="020F0502020204030204" pitchFamily="34" charset="0"/>
                <a:ea typeface="Calibri" panose="020F0502020204030204" pitchFamily="34" charset="0"/>
                <a:cs typeface="Times New Roman" panose="02020603050405020304" pitchFamily="18" charset="0"/>
              </a:rPr>
              <a:t>senin</a:t>
            </a:r>
            <a:r>
              <a:rPr lang="hu-HU" sz="2800">
                <a:effectLst/>
                <a:latin typeface="Calibri" panose="020F0502020204030204" pitchFamily="34" charset="0"/>
                <a:ea typeface="Calibri" panose="020F0502020204030204" pitchFamily="34" charset="0"/>
                <a:cs typeface="Times New Roman" panose="02020603050405020304" pitchFamily="18" charset="0"/>
              </a:rPr>
              <a:t>?"</a:t>
            </a:r>
            <a:r>
              <a:rPr lang="hu-HU" sz="2800" err="1">
                <a:effectLst/>
                <a:latin typeface="Calibri" panose="020F0502020204030204" pitchFamily="34" charset="0"/>
                <a:ea typeface="Calibri" panose="020F0502020204030204" pitchFamily="34" charset="0"/>
                <a:cs typeface="Times New Roman" panose="02020603050405020304" pitchFamily="18" charset="0"/>
              </a:rPr>
              <a:t>Adım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artık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Tobias</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Horvarth</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değildi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Annemle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babamın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isimlerini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karıştırarak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kendime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yeni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bir</a:t>
            </a:r>
            <a:r>
              <a:rPr lang="hu-HU" sz="2800">
                <a:effectLst/>
                <a:latin typeface="Calibri" panose="020F0502020204030204" pitchFamily="34" charset="0"/>
                <a:ea typeface="Calibri" panose="020F0502020204030204" pitchFamily="34" charset="0"/>
                <a:cs typeface="Times New Roman" panose="02020603050405020304" pitchFamily="18" charset="0"/>
              </a:rPr>
              <a:t> ad </a:t>
            </a:r>
            <a:r>
              <a:rPr lang="hu-HU" sz="2800" err="1">
                <a:effectLst/>
                <a:latin typeface="Calibri" panose="020F0502020204030204" pitchFamily="34" charset="0"/>
                <a:ea typeface="Calibri" panose="020F0502020204030204" pitchFamily="34" charset="0"/>
                <a:cs typeface="Times New Roman" panose="02020603050405020304" pitchFamily="18" charset="0"/>
              </a:rPr>
              <a:t>bulmuştum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Ben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artık</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Sandor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Lester'dim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savaşta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öksüz</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ve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yetim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kalmış</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Sandor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Lester</a:t>
            </a:r>
            <a:r>
              <a:rPr lang="hu-HU" sz="2800">
                <a:effectLst/>
                <a:latin typeface="Calibri" panose="020F0502020204030204" pitchFamily="34" charset="0"/>
                <a:ea typeface="Calibri" panose="020F0502020204030204" pitchFamily="34" charset="0"/>
                <a:cs typeface="Times New Roman" panose="02020603050405020304" pitchFamily="18" charset="0"/>
              </a:rPr>
              <a:t>.</a:t>
            </a:r>
          </a:p>
          <a:p>
            <a:pPr>
              <a:lnSpc>
                <a:spcPct val="110000"/>
              </a:lnSpc>
            </a:pPr>
            <a:r>
              <a:rPr lang="hu-HU" sz="2800" err="1">
                <a:effectLst/>
                <a:latin typeface="Calibri" panose="020F0502020204030204" pitchFamily="34" charset="0"/>
                <a:ea typeface="Calibri" panose="020F0502020204030204" pitchFamily="34" charset="0"/>
                <a:cs typeface="Times New Roman" panose="02020603050405020304" pitchFamily="18" charset="0"/>
              </a:rPr>
              <a:t>Elbette</a:t>
            </a:r>
            <a:r>
              <a:rPr lang="hu-HU" sz="2800">
                <a:effectLst/>
                <a:latin typeface="Calibri" panose="020F0502020204030204" pitchFamily="34" charset="0"/>
                <a:ea typeface="Calibri" panose="020F0502020204030204" pitchFamily="34" charset="0"/>
                <a:cs typeface="Times New Roman" panose="02020603050405020304" pitchFamily="18" charset="0"/>
              </a:rPr>
              <a:t> bütün </a:t>
            </a:r>
            <a:r>
              <a:rPr lang="hu-HU" sz="2800" err="1">
                <a:effectLst/>
                <a:latin typeface="Calibri" panose="020F0502020204030204" pitchFamily="34" charset="0"/>
                <a:ea typeface="Calibri" panose="020F0502020204030204" pitchFamily="34" charset="0"/>
                <a:cs typeface="Times New Roman" panose="02020603050405020304" pitchFamily="18" charset="0"/>
              </a:rPr>
              <a:t>bunlar</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beni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endişelendirmezdi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Hatta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çocukluğumun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mutlu</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geçtiğini</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bile</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söyleyebilirim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zira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çocukluğun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başka</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şekillerinden</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haberim</a:t>
            </a:r>
            <a:r>
              <a:rPr lang="hu-HU" sz="2800">
                <a:effectLst/>
                <a:latin typeface="Calibri" panose="020F0502020204030204" pitchFamily="34" charset="0"/>
                <a:ea typeface="Calibri" panose="020F0502020204030204" pitchFamily="34" charset="0"/>
                <a:cs typeface="Times New Roman" panose="02020603050405020304" pitchFamily="18" charset="0"/>
              </a:rPr>
              <a:t> </a:t>
            </a:r>
            <a:r>
              <a:rPr lang="hu-HU" sz="2800" err="1">
                <a:effectLst/>
                <a:latin typeface="Calibri" panose="020F0502020204030204" pitchFamily="34" charset="0"/>
                <a:ea typeface="Calibri" panose="020F0502020204030204" pitchFamily="34" charset="0"/>
                <a:cs typeface="Times New Roman" panose="02020603050405020304" pitchFamily="18" charset="0"/>
              </a:rPr>
              <a:t>yoktu</a:t>
            </a:r>
            <a:r>
              <a:rPr lang="hu-HU" sz="2800">
                <a:effectLst/>
                <a:latin typeface="Calibri" panose="020F0502020204030204" pitchFamily="34" charset="0"/>
                <a:ea typeface="Calibri" panose="020F0502020204030204" pitchFamily="34" charset="0"/>
                <a:cs typeface="Times New Roman" panose="02020603050405020304" pitchFamily="18" charset="0"/>
              </a:rPr>
              <a:t>."</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p>
            <a:endParaRPr lang="hu-HU"/>
          </a:p>
        </p:txBody>
      </p:sp>
    </p:spTree>
    <p:extLst>
      <p:ext uri="{BB962C8B-B14F-4D97-AF65-F5344CB8AC3E}">
        <p14:creationId xmlns:p14="http://schemas.microsoft.com/office/powerpoint/2010/main" val="1202340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CB6E67-8D54-46E3-A2BE-BE489036C7CA}"/>
              </a:ext>
            </a:extLst>
          </p:cNvPr>
          <p:cNvSpPr>
            <a:spLocks noGrp="1"/>
          </p:cNvSpPr>
          <p:nvPr>
            <p:ph type="title"/>
          </p:nvPr>
        </p:nvSpPr>
        <p:spPr>
          <a:xfrm>
            <a:off x="1974254" y="5166421"/>
            <a:ext cx="8445357" cy="883524"/>
          </a:xfrm>
        </p:spPr>
        <p:txBody>
          <a:bodyPr vert="horz" lIns="91440" tIns="45720" rIns="91440" bIns="45720" rtlCol="0" anchor="t">
            <a:normAutofit/>
          </a:bodyPr>
          <a:lstStyle/>
          <a:p>
            <a:r>
              <a:rPr lang="tr-TR" sz="2800" b="1" i="0" err="1">
                <a:solidFill>
                  <a:srgbClr val="5F6368"/>
                </a:solidFill>
                <a:effectLst/>
                <a:latin typeface="arial" panose="020B0604020202020204" pitchFamily="34" charset="0"/>
              </a:rPr>
              <a:t>Krisztina</a:t>
            </a:r>
            <a:r>
              <a:rPr lang="tr-TR" sz="2800" b="1" i="0">
                <a:solidFill>
                  <a:srgbClr val="5F6368"/>
                </a:solidFill>
                <a:effectLst/>
                <a:latin typeface="arial" panose="020B0604020202020204" pitchFamily="34" charset="0"/>
              </a:rPr>
              <a:t> </a:t>
            </a:r>
            <a:r>
              <a:rPr lang="tr-TR" sz="2800" b="1" i="0" err="1">
                <a:solidFill>
                  <a:srgbClr val="5F6368"/>
                </a:solidFill>
                <a:effectLst/>
                <a:latin typeface="arial" panose="020B0604020202020204" pitchFamily="34" charset="0"/>
              </a:rPr>
              <a:t>Tóth</a:t>
            </a:r>
            <a:r>
              <a:rPr lang="tr-TR" sz="2800" b="1" i="0">
                <a:solidFill>
                  <a:srgbClr val="5F6368"/>
                </a:solidFill>
                <a:effectLst/>
                <a:latin typeface="arial" panose="020B0604020202020204" pitchFamily="34" charset="0"/>
              </a:rPr>
              <a:t> (1967)</a:t>
            </a:r>
            <a:endParaRPr lang="en-US" sz="4800"/>
          </a:p>
        </p:txBody>
      </p:sp>
      <p:pic>
        <p:nvPicPr>
          <p:cNvPr id="19460" name="Picture 4" descr="Tóth Krisztina (költő) – Wikipédia">
            <a:extLst>
              <a:ext uri="{FF2B5EF4-FFF2-40B4-BE49-F238E27FC236}">
                <a16:creationId xmlns:a16="http://schemas.microsoft.com/office/drawing/2014/main" id="{6E95A1A1-4B0F-7941-4E72-B017647DD6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468" r="-1" b="39967"/>
          <a:stretch/>
        </p:blipFill>
        <p:spPr bwMode="auto">
          <a:xfrm>
            <a:off x="1648589" y="647190"/>
            <a:ext cx="4447502" cy="32901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pic>
        <p:nvPicPr>
          <p:cNvPr id="19458" name="Picture 2" descr="Piksel by Krisztina Tóth">
            <a:extLst>
              <a:ext uri="{FF2B5EF4-FFF2-40B4-BE49-F238E27FC236}">
                <a16:creationId xmlns:a16="http://schemas.microsoft.com/office/drawing/2014/main" id="{CCA74B3F-5383-19E8-6936-D858BEB8E965}"/>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7200" r="4" b="19138"/>
          <a:stretch/>
        </p:blipFill>
        <p:spPr bwMode="auto">
          <a:xfrm>
            <a:off x="6275762" y="647191"/>
            <a:ext cx="4466306" cy="3290126"/>
          </a:xfrm>
          <a:prstGeom prst="rect">
            <a:avLst/>
          </a:prstGeom>
          <a:noFill/>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625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437079-E32D-A6BC-121F-0D6ECAB753A6}"/>
              </a:ext>
            </a:extLst>
          </p:cNvPr>
          <p:cNvSpPr>
            <a:spLocks noGrp="1"/>
          </p:cNvSpPr>
          <p:nvPr>
            <p:ph type="title"/>
          </p:nvPr>
        </p:nvSpPr>
        <p:spPr/>
        <p:txBody>
          <a:bodyPr/>
          <a:lstStyle/>
          <a:p>
            <a:endParaRPr lang="hu-HU"/>
          </a:p>
        </p:txBody>
      </p:sp>
      <p:sp>
        <p:nvSpPr>
          <p:cNvPr id="3" name="İçerik Yer Tutucusu 2">
            <a:extLst>
              <a:ext uri="{FF2B5EF4-FFF2-40B4-BE49-F238E27FC236}">
                <a16:creationId xmlns:a16="http://schemas.microsoft.com/office/drawing/2014/main" id="{A9B2F7C8-DE3D-F903-78CD-35E7542C743C}"/>
              </a:ext>
            </a:extLst>
          </p:cNvPr>
          <p:cNvSpPr>
            <a:spLocks noGrp="1"/>
          </p:cNvSpPr>
          <p:nvPr>
            <p:ph idx="1"/>
          </p:nvPr>
        </p:nvSpPr>
        <p:spPr/>
        <p:txBody>
          <a:bodyPr/>
          <a:lstStyle/>
          <a:p>
            <a:r>
              <a:rPr lang="hu-HU" err="1"/>
              <a:t>Budapeşte</a:t>
            </a:r>
            <a:r>
              <a:rPr lang="hu-HU"/>
              <a:t> </a:t>
            </a:r>
          </a:p>
          <a:p>
            <a:r>
              <a:rPr lang="hu-HU" err="1"/>
              <a:t>Heykel</a:t>
            </a:r>
            <a:r>
              <a:rPr lang="hu-HU"/>
              <a:t> (1986)</a:t>
            </a:r>
          </a:p>
          <a:p>
            <a:r>
              <a:rPr lang="hu-HU" err="1"/>
              <a:t>Şiir</a:t>
            </a:r>
            <a:r>
              <a:rPr lang="hu-HU"/>
              <a:t> </a:t>
            </a:r>
            <a:r>
              <a:rPr lang="hu-HU" err="1"/>
              <a:t>ödülü</a:t>
            </a:r>
            <a:r>
              <a:rPr lang="hu-HU"/>
              <a:t> (1985)</a:t>
            </a:r>
          </a:p>
          <a:p>
            <a:r>
              <a:rPr lang="hu-HU" err="1"/>
              <a:t>Fransa-Fransız</a:t>
            </a:r>
            <a:r>
              <a:rPr lang="hu-HU"/>
              <a:t> </a:t>
            </a:r>
            <a:r>
              <a:rPr lang="hu-HU" err="1"/>
              <a:t>Kültür</a:t>
            </a:r>
            <a:r>
              <a:rPr lang="hu-HU"/>
              <a:t> </a:t>
            </a:r>
            <a:r>
              <a:rPr lang="hu-HU" err="1"/>
              <a:t>Merkezi</a:t>
            </a:r>
            <a:endParaRPr lang="hu-HU"/>
          </a:p>
          <a:p>
            <a:r>
              <a:rPr lang="hu-HU" err="1"/>
              <a:t>Cam</a:t>
            </a:r>
            <a:r>
              <a:rPr lang="hu-HU"/>
              <a:t> </a:t>
            </a:r>
            <a:r>
              <a:rPr lang="hu-HU" err="1"/>
              <a:t>sanatı</a:t>
            </a:r>
            <a:r>
              <a:rPr lang="hu-HU"/>
              <a:t>, </a:t>
            </a:r>
            <a:r>
              <a:rPr lang="hu-HU" err="1"/>
              <a:t>vitray</a:t>
            </a:r>
            <a:r>
              <a:rPr lang="hu-HU"/>
              <a:t> </a:t>
            </a:r>
            <a:r>
              <a:rPr lang="hu-HU" err="1"/>
              <a:t>aileyi</a:t>
            </a:r>
            <a:r>
              <a:rPr lang="hu-HU"/>
              <a:t> </a:t>
            </a:r>
            <a:r>
              <a:rPr lang="hu-HU" err="1"/>
              <a:t>geçindirdi</a:t>
            </a:r>
            <a:endParaRPr lang="hu-HU"/>
          </a:p>
          <a:p>
            <a:r>
              <a:rPr lang="hu-HU" err="1"/>
              <a:t>Şiir</a:t>
            </a:r>
            <a:r>
              <a:rPr lang="hu-HU"/>
              <a:t>, </a:t>
            </a:r>
            <a:r>
              <a:rPr lang="hu-HU" err="1"/>
              <a:t>roman</a:t>
            </a:r>
            <a:r>
              <a:rPr lang="hu-HU"/>
              <a:t>, </a:t>
            </a:r>
            <a:r>
              <a:rPr lang="hu-HU" err="1"/>
              <a:t>oyun</a:t>
            </a:r>
            <a:r>
              <a:rPr lang="hu-HU"/>
              <a:t>, </a:t>
            </a:r>
            <a:r>
              <a:rPr lang="hu-HU" err="1"/>
              <a:t>deneme</a:t>
            </a:r>
            <a:r>
              <a:rPr lang="hu-HU"/>
              <a:t>, </a:t>
            </a:r>
            <a:r>
              <a:rPr lang="hu-HU" err="1"/>
              <a:t>çeviriler</a:t>
            </a:r>
            <a:r>
              <a:rPr lang="hu-HU"/>
              <a:t>, </a:t>
            </a:r>
            <a:r>
              <a:rPr lang="hu-HU" err="1"/>
              <a:t>çocuk</a:t>
            </a:r>
            <a:r>
              <a:rPr lang="hu-HU"/>
              <a:t> </a:t>
            </a:r>
            <a:r>
              <a:rPr lang="hu-HU" err="1"/>
              <a:t>yazını</a:t>
            </a:r>
            <a:r>
              <a:rPr lang="hu-HU"/>
              <a:t>, 15 </a:t>
            </a:r>
            <a:r>
              <a:rPr lang="hu-HU" err="1"/>
              <a:t>dile</a:t>
            </a:r>
            <a:r>
              <a:rPr lang="hu-HU"/>
              <a:t> </a:t>
            </a:r>
            <a:r>
              <a:rPr lang="hu-HU" err="1"/>
              <a:t>çevrildi</a:t>
            </a:r>
            <a:r>
              <a:rPr lang="hu-HU"/>
              <a:t>, </a:t>
            </a:r>
            <a:r>
              <a:rPr lang="hu-HU" err="1"/>
              <a:t>çok</a:t>
            </a:r>
            <a:r>
              <a:rPr lang="hu-HU"/>
              <a:t> </a:t>
            </a:r>
            <a:r>
              <a:rPr lang="hu-HU" err="1"/>
              <a:t>ödül</a:t>
            </a:r>
            <a:endParaRPr lang="hu-HU"/>
          </a:p>
          <a:p>
            <a:endParaRPr lang="hu-HU"/>
          </a:p>
        </p:txBody>
      </p:sp>
    </p:spTree>
    <p:extLst>
      <p:ext uri="{BB962C8B-B14F-4D97-AF65-F5344CB8AC3E}">
        <p14:creationId xmlns:p14="http://schemas.microsoft.com/office/powerpoint/2010/main" val="3454704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ACA859-2ECC-08D1-931A-A9E5F17A3004}"/>
              </a:ext>
            </a:extLst>
          </p:cNvPr>
          <p:cNvSpPr>
            <a:spLocks noGrp="1"/>
          </p:cNvSpPr>
          <p:nvPr>
            <p:ph type="title"/>
          </p:nvPr>
        </p:nvSpPr>
        <p:spPr>
          <a:xfrm>
            <a:off x="6369475" y="808056"/>
            <a:ext cx="4203364" cy="1077229"/>
          </a:xfrm>
        </p:spPr>
        <p:txBody>
          <a:bodyPr>
            <a:normAutofit/>
          </a:bodyPr>
          <a:lstStyle/>
          <a:p>
            <a:pPr algn="l"/>
            <a:r>
              <a:rPr lang="hu-HU" err="1"/>
              <a:t>Pİksel</a:t>
            </a:r>
            <a:endParaRPr lang="hu-HU"/>
          </a:p>
        </p:txBody>
      </p:sp>
      <p:pic>
        <p:nvPicPr>
          <p:cNvPr id="5" name="Resim 4">
            <a:extLst>
              <a:ext uri="{FF2B5EF4-FFF2-40B4-BE49-F238E27FC236}">
                <a16:creationId xmlns:a16="http://schemas.microsoft.com/office/drawing/2014/main" id="{E9CB03B6-5896-EC64-FC76-5716ED8862B6}"/>
              </a:ext>
            </a:extLst>
          </p:cNvPr>
          <p:cNvPicPr>
            <a:picLocks noChangeAspect="1"/>
          </p:cNvPicPr>
          <p:nvPr/>
        </p:nvPicPr>
        <p:blipFill rotWithShape="1">
          <a:blip r:embed="rId3"/>
          <a:srcRect l="372"/>
          <a:stretch/>
        </p:blipFill>
        <p:spPr>
          <a:xfrm>
            <a:off x="1005401" y="227"/>
            <a:ext cx="4424045" cy="6858000"/>
          </a:xfrm>
          <a:prstGeom prst="rect">
            <a:avLst/>
          </a:prstGeom>
          <a:ln w="12700">
            <a:solidFill>
              <a:schemeClr val="tx1"/>
            </a:solidFill>
          </a:ln>
        </p:spPr>
      </p:pic>
    </p:spTree>
    <p:extLst>
      <p:ext uri="{BB962C8B-B14F-4D97-AF65-F5344CB8AC3E}">
        <p14:creationId xmlns:p14="http://schemas.microsoft.com/office/powerpoint/2010/main" val="312225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eması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eması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428</Words>
  <Application>Microsoft Macintosh PowerPoint</Application>
  <PresentationFormat>Geniş ekran</PresentationFormat>
  <Paragraphs>27</Paragraphs>
  <Slides>8</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Arial</vt:lpstr>
      <vt:lpstr>Calibri</vt:lpstr>
      <vt:lpstr>Calibri Light</vt:lpstr>
      <vt:lpstr>open sans condensed</vt:lpstr>
      <vt:lpstr>Source Sans Pro</vt:lpstr>
      <vt:lpstr>Office teması 2013 - 2022</vt:lpstr>
      <vt:lpstr>PowerPoint Sunusu</vt:lpstr>
      <vt:lpstr>Magda Szabó 1917-2007</vt:lpstr>
      <vt:lpstr>Herman Hesse:  " magda szabo’yu keşfettiyseniz altın bir balık yakaladınız demektir" </vt:lpstr>
      <vt:lpstr>Ágota Kristóf 1935-2011</vt:lpstr>
      <vt:lpstr>PowerPoint Sunusu</vt:lpstr>
      <vt:lpstr>Krisztina Tóth (1967)</vt:lpstr>
      <vt:lpstr>PowerPoint Sunusu</vt:lpstr>
      <vt:lpstr>Pİksel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kullanici adi</dc:creator>
  <cp:lastModifiedBy>kullanici adi</cp:lastModifiedBy>
  <cp:revision>2</cp:revision>
  <dcterms:created xsi:type="dcterms:W3CDTF">2023-01-04T21:07:53Z</dcterms:created>
  <dcterms:modified xsi:type="dcterms:W3CDTF">2023-01-04T21:09:14Z</dcterms:modified>
</cp:coreProperties>
</file>