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1" r:id="rId3"/>
    <p:sldId id="263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0DC4F9-498A-4FB2-8EF4-899B2CFF657C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86AAEBC-6A42-4D85-B75A-52B97738B1E4}">
      <dgm:prSet phldrT="[Metin]"/>
      <dgm:spPr/>
      <dgm:t>
        <a:bodyPr/>
        <a:lstStyle/>
        <a:p>
          <a:r>
            <a:rPr lang="tr-TR" dirty="0" smtClean="0"/>
            <a:t>Eksiklik</a:t>
          </a:r>
          <a:endParaRPr lang="tr-TR" dirty="0"/>
        </a:p>
      </dgm:t>
    </dgm:pt>
    <dgm:pt modelId="{354D0C13-E6FA-4626-8998-622C93876A5C}" type="parTrans" cxnId="{AA00C0A6-ADD4-4614-AAA5-98D21A146F92}">
      <dgm:prSet/>
      <dgm:spPr/>
      <dgm:t>
        <a:bodyPr/>
        <a:lstStyle/>
        <a:p>
          <a:endParaRPr lang="tr-TR"/>
        </a:p>
      </dgm:t>
    </dgm:pt>
    <dgm:pt modelId="{5206DAEA-A3C6-4299-8B47-617B9D80D9C3}" type="sibTrans" cxnId="{AA00C0A6-ADD4-4614-AAA5-98D21A146F92}">
      <dgm:prSet/>
      <dgm:spPr/>
      <dgm:t>
        <a:bodyPr/>
        <a:lstStyle/>
        <a:p>
          <a:endParaRPr lang="tr-TR"/>
        </a:p>
      </dgm:t>
    </dgm:pt>
    <dgm:pt modelId="{246C2998-0929-4377-8AF0-47E6758A5839}">
      <dgm:prSet phldrT="[Metin]"/>
      <dgm:spPr/>
      <dgm:t>
        <a:bodyPr/>
        <a:lstStyle/>
        <a:p>
          <a:r>
            <a:rPr lang="tr-TR" dirty="0" smtClean="0"/>
            <a:t>İptal Kabiliyeti</a:t>
          </a:r>
          <a:endParaRPr lang="tr-TR" dirty="0"/>
        </a:p>
      </dgm:t>
    </dgm:pt>
    <dgm:pt modelId="{17226C50-7765-4F35-8A8D-B31F71C1662A}" type="parTrans" cxnId="{439FC247-3538-424A-BC19-192A05043652}">
      <dgm:prSet/>
      <dgm:spPr/>
      <dgm:t>
        <a:bodyPr/>
        <a:lstStyle/>
        <a:p>
          <a:endParaRPr lang="tr-TR"/>
        </a:p>
      </dgm:t>
    </dgm:pt>
    <dgm:pt modelId="{53E692B9-11C7-4458-AF8A-150FA4782B4E}" type="sibTrans" cxnId="{439FC247-3538-424A-BC19-192A05043652}">
      <dgm:prSet/>
      <dgm:spPr/>
      <dgm:t>
        <a:bodyPr/>
        <a:lstStyle/>
        <a:p>
          <a:endParaRPr lang="tr-TR"/>
        </a:p>
      </dgm:t>
    </dgm:pt>
    <dgm:pt modelId="{A205B359-B20C-4081-A4B8-A09AD28DC750}">
      <dgm:prSet phldrT="[Metin]"/>
      <dgm:spPr/>
      <dgm:t>
        <a:bodyPr/>
        <a:lstStyle/>
        <a:p>
          <a:r>
            <a:rPr lang="tr-TR" dirty="0" smtClean="0"/>
            <a:t>Kesin Hükümsüzlük</a:t>
          </a:r>
          <a:endParaRPr lang="tr-TR" dirty="0"/>
        </a:p>
      </dgm:t>
    </dgm:pt>
    <dgm:pt modelId="{3D4DFA5A-5F03-4023-B397-BD7EFB65364C}" type="parTrans" cxnId="{F10F5EB1-A327-40FF-A9C8-5C8BD1ED5AD5}">
      <dgm:prSet/>
      <dgm:spPr/>
      <dgm:t>
        <a:bodyPr/>
        <a:lstStyle/>
        <a:p>
          <a:endParaRPr lang="tr-TR"/>
        </a:p>
      </dgm:t>
    </dgm:pt>
    <dgm:pt modelId="{D84937A2-944E-4852-8ABA-EB170351B19B}" type="sibTrans" cxnId="{F10F5EB1-A327-40FF-A9C8-5C8BD1ED5AD5}">
      <dgm:prSet/>
      <dgm:spPr/>
      <dgm:t>
        <a:bodyPr/>
        <a:lstStyle/>
        <a:p>
          <a:endParaRPr lang="tr-TR"/>
        </a:p>
      </dgm:t>
    </dgm:pt>
    <dgm:pt modelId="{BDDB5FFD-9C11-4F25-ADBA-62D48851951C}">
      <dgm:prSet phldrT="[Metin]"/>
      <dgm:spPr/>
      <dgm:t>
        <a:bodyPr/>
        <a:lstStyle/>
        <a:p>
          <a:r>
            <a:rPr lang="tr-TR" dirty="0" smtClean="0"/>
            <a:t>Kısmî Kesin Hükümsüzlük</a:t>
          </a:r>
          <a:endParaRPr lang="tr-TR" dirty="0"/>
        </a:p>
      </dgm:t>
    </dgm:pt>
    <dgm:pt modelId="{A195F862-6A68-494B-8198-FE12C3357758}" type="parTrans" cxnId="{4260CF1E-4409-48F4-972A-C8EB46E91693}">
      <dgm:prSet/>
      <dgm:spPr/>
      <dgm:t>
        <a:bodyPr/>
        <a:lstStyle/>
        <a:p>
          <a:endParaRPr lang="tr-TR"/>
        </a:p>
      </dgm:t>
    </dgm:pt>
    <dgm:pt modelId="{3C714AE4-AD74-4980-B451-6DE39ECC2E5A}" type="sibTrans" cxnId="{4260CF1E-4409-48F4-972A-C8EB46E91693}">
      <dgm:prSet/>
      <dgm:spPr/>
      <dgm:t>
        <a:bodyPr/>
        <a:lstStyle/>
        <a:p>
          <a:endParaRPr lang="tr-TR"/>
        </a:p>
      </dgm:t>
    </dgm:pt>
    <dgm:pt modelId="{7CC32136-C58E-4A8C-BA9B-0D59DC9C4D4C}">
      <dgm:prSet phldrT="[Metin]"/>
      <dgm:spPr/>
      <dgm:t>
        <a:bodyPr/>
        <a:lstStyle/>
        <a:p>
          <a:r>
            <a:rPr lang="tr-TR" dirty="0" smtClean="0"/>
            <a:t>Yokluk</a:t>
          </a:r>
          <a:endParaRPr lang="tr-TR" dirty="0"/>
        </a:p>
      </dgm:t>
    </dgm:pt>
    <dgm:pt modelId="{4468F55D-551B-432B-83A5-D4724E8D69EC}" type="parTrans" cxnId="{B9C6E4BC-D307-40DB-9401-80FDCE90ACD3}">
      <dgm:prSet/>
      <dgm:spPr/>
      <dgm:t>
        <a:bodyPr/>
        <a:lstStyle/>
        <a:p>
          <a:endParaRPr lang="tr-TR"/>
        </a:p>
      </dgm:t>
    </dgm:pt>
    <dgm:pt modelId="{A9FCC804-79F1-4E49-A333-A727C74640DA}" type="sibTrans" cxnId="{B9C6E4BC-D307-40DB-9401-80FDCE90ACD3}">
      <dgm:prSet/>
      <dgm:spPr/>
      <dgm:t>
        <a:bodyPr/>
        <a:lstStyle/>
        <a:p>
          <a:endParaRPr lang="tr-TR"/>
        </a:p>
      </dgm:t>
    </dgm:pt>
    <dgm:pt modelId="{5225A204-AEFC-4F16-85FD-A16EA2636EA7}" type="pres">
      <dgm:prSet presAssocID="{B60DC4F9-498A-4FB2-8EF4-899B2CFF657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09F7619-D080-4A86-94B6-4381988068DC}" type="pres">
      <dgm:prSet presAssocID="{886AAEBC-6A42-4D85-B75A-52B97738B1E4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9948B19-B606-48BC-8460-82CFC9D0914A}" type="pres">
      <dgm:prSet presAssocID="{886AAEBC-6A42-4D85-B75A-52B97738B1E4}" presName="spNode" presStyleCnt="0"/>
      <dgm:spPr/>
    </dgm:pt>
    <dgm:pt modelId="{621B18B6-482E-47DE-AACD-1D9CF810DC87}" type="pres">
      <dgm:prSet presAssocID="{5206DAEA-A3C6-4299-8B47-617B9D80D9C3}" presName="sibTrans" presStyleLbl="sibTrans1D1" presStyleIdx="0" presStyleCnt="5"/>
      <dgm:spPr/>
      <dgm:t>
        <a:bodyPr/>
        <a:lstStyle/>
        <a:p>
          <a:endParaRPr lang="tr-TR"/>
        </a:p>
      </dgm:t>
    </dgm:pt>
    <dgm:pt modelId="{F7AF4208-AA1B-42D3-B9EE-2B2533F3C662}" type="pres">
      <dgm:prSet presAssocID="{246C2998-0929-4377-8AF0-47E6758A583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BD5767-E4C3-4F15-A109-E04A37B99681}" type="pres">
      <dgm:prSet presAssocID="{246C2998-0929-4377-8AF0-47E6758A5839}" presName="spNode" presStyleCnt="0"/>
      <dgm:spPr/>
    </dgm:pt>
    <dgm:pt modelId="{E52933D3-F2B0-4E8D-89C0-3B012A256B1D}" type="pres">
      <dgm:prSet presAssocID="{53E692B9-11C7-4458-AF8A-150FA4782B4E}" presName="sibTrans" presStyleLbl="sibTrans1D1" presStyleIdx="1" presStyleCnt="5"/>
      <dgm:spPr/>
      <dgm:t>
        <a:bodyPr/>
        <a:lstStyle/>
        <a:p>
          <a:endParaRPr lang="tr-TR"/>
        </a:p>
      </dgm:t>
    </dgm:pt>
    <dgm:pt modelId="{E27E8ECB-13ED-463F-98B9-8E8E2609086A}" type="pres">
      <dgm:prSet presAssocID="{A205B359-B20C-4081-A4B8-A09AD28DC75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55A56E6-BFC6-4891-A719-35C6818B7277}" type="pres">
      <dgm:prSet presAssocID="{A205B359-B20C-4081-A4B8-A09AD28DC750}" presName="spNode" presStyleCnt="0"/>
      <dgm:spPr/>
    </dgm:pt>
    <dgm:pt modelId="{6BA3EEDD-D329-490E-80F3-E61AA2D87EA0}" type="pres">
      <dgm:prSet presAssocID="{D84937A2-944E-4852-8ABA-EB170351B19B}" presName="sibTrans" presStyleLbl="sibTrans1D1" presStyleIdx="2" presStyleCnt="5"/>
      <dgm:spPr/>
      <dgm:t>
        <a:bodyPr/>
        <a:lstStyle/>
        <a:p>
          <a:endParaRPr lang="tr-TR"/>
        </a:p>
      </dgm:t>
    </dgm:pt>
    <dgm:pt modelId="{45007147-7A1A-4010-A362-83D2CDEDD113}" type="pres">
      <dgm:prSet presAssocID="{BDDB5FFD-9C11-4F25-ADBA-62D48851951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087C728-DBD4-4997-9558-170AA2DADAF4}" type="pres">
      <dgm:prSet presAssocID="{BDDB5FFD-9C11-4F25-ADBA-62D48851951C}" presName="spNode" presStyleCnt="0"/>
      <dgm:spPr/>
    </dgm:pt>
    <dgm:pt modelId="{DC9A460C-6C12-4A0A-9705-8A3D849E5068}" type="pres">
      <dgm:prSet presAssocID="{3C714AE4-AD74-4980-B451-6DE39ECC2E5A}" presName="sibTrans" presStyleLbl="sibTrans1D1" presStyleIdx="3" presStyleCnt="5"/>
      <dgm:spPr/>
      <dgm:t>
        <a:bodyPr/>
        <a:lstStyle/>
        <a:p>
          <a:endParaRPr lang="tr-TR"/>
        </a:p>
      </dgm:t>
    </dgm:pt>
    <dgm:pt modelId="{9B363434-3E1B-46D0-9BC2-B9E14A6E940F}" type="pres">
      <dgm:prSet presAssocID="{7CC32136-C58E-4A8C-BA9B-0D59DC9C4D4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EBF2CB0-A9FF-4495-A7DD-26409021175B}" type="pres">
      <dgm:prSet presAssocID="{7CC32136-C58E-4A8C-BA9B-0D59DC9C4D4C}" presName="spNode" presStyleCnt="0"/>
      <dgm:spPr/>
    </dgm:pt>
    <dgm:pt modelId="{545460D7-D8F8-4F2D-BE4A-9B3C0F846E07}" type="pres">
      <dgm:prSet presAssocID="{A9FCC804-79F1-4E49-A333-A727C74640DA}" presName="sibTrans" presStyleLbl="sibTrans1D1" presStyleIdx="4" presStyleCnt="5"/>
      <dgm:spPr/>
      <dgm:t>
        <a:bodyPr/>
        <a:lstStyle/>
        <a:p>
          <a:endParaRPr lang="tr-TR"/>
        </a:p>
      </dgm:t>
    </dgm:pt>
  </dgm:ptLst>
  <dgm:cxnLst>
    <dgm:cxn modelId="{A10D3C17-B046-4746-8AFF-B4942CB787C2}" type="presOf" srcId="{5206DAEA-A3C6-4299-8B47-617B9D80D9C3}" destId="{621B18B6-482E-47DE-AACD-1D9CF810DC87}" srcOrd="0" destOrd="0" presId="urn:microsoft.com/office/officeart/2005/8/layout/cycle5"/>
    <dgm:cxn modelId="{B6269A16-D4D6-462C-9193-70B440FDFBB3}" type="presOf" srcId="{7CC32136-C58E-4A8C-BA9B-0D59DC9C4D4C}" destId="{9B363434-3E1B-46D0-9BC2-B9E14A6E940F}" srcOrd="0" destOrd="0" presId="urn:microsoft.com/office/officeart/2005/8/layout/cycle5"/>
    <dgm:cxn modelId="{57DFDFD2-452A-4E57-AE98-C9F18ACA10A3}" type="presOf" srcId="{53E692B9-11C7-4458-AF8A-150FA4782B4E}" destId="{E52933D3-F2B0-4E8D-89C0-3B012A256B1D}" srcOrd="0" destOrd="0" presId="urn:microsoft.com/office/officeart/2005/8/layout/cycle5"/>
    <dgm:cxn modelId="{EE11582C-766D-4D0F-A96F-1D098629728B}" type="presOf" srcId="{246C2998-0929-4377-8AF0-47E6758A5839}" destId="{F7AF4208-AA1B-42D3-B9EE-2B2533F3C662}" srcOrd="0" destOrd="0" presId="urn:microsoft.com/office/officeart/2005/8/layout/cycle5"/>
    <dgm:cxn modelId="{F10F5EB1-A327-40FF-A9C8-5C8BD1ED5AD5}" srcId="{B60DC4F9-498A-4FB2-8EF4-899B2CFF657C}" destId="{A205B359-B20C-4081-A4B8-A09AD28DC750}" srcOrd="2" destOrd="0" parTransId="{3D4DFA5A-5F03-4023-B397-BD7EFB65364C}" sibTransId="{D84937A2-944E-4852-8ABA-EB170351B19B}"/>
    <dgm:cxn modelId="{AA00C0A6-ADD4-4614-AAA5-98D21A146F92}" srcId="{B60DC4F9-498A-4FB2-8EF4-899B2CFF657C}" destId="{886AAEBC-6A42-4D85-B75A-52B97738B1E4}" srcOrd="0" destOrd="0" parTransId="{354D0C13-E6FA-4626-8998-622C93876A5C}" sibTransId="{5206DAEA-A3C6-4299-8B47-617B9D80D9C3}"/>
    <dgm:cxn modelId="{5E2828D7-6504-4E85-AD41-7823E96008ED}" type="presOf" srcId="{BDDB5FFD-9C11-4F25-ADBA-62D48851951C}" destId="{45007147-7A1A-4010-A362-83D2CDEDD113}" srcOrd="0" destOrd="0" presId="urn:microsoft.com/office/officeart/2005/8/layout/cycle5"/>
    <dgm:cxn modelId="{AA202D3E-8FC2-457C-ABEF-40566ACC27E2}" type="presOf" srcId="{D84937A2-944E-4852-8ABA-EB170351B19B}" destId="{6BA3EEDD-D329-490E-80F3-E61AA2D87EA0}" srcOrd="0" destOrd="0" presId="urn:microsoft.com/office/officeart/2005/8/layout/cycle5"/>
    <dgm:cxn modelId="{4260CF1E-4409-48F4-972A-C8EB46E91693}" srcId="{B60DC4F9-498A-4FB2-8EF4-899B2CFF657C}" destId="{BDDB5FFD-9C11-4F25-ADBA-62D48851951C}" srcOrd="3" destOrd="0" parTransId="{A195F862-6A68-494B-8198-FE12C3357758}" sibTransId="{3C714AE4-AD74-4980-B451-6DE39ECC2E5A}"/>
    <dgm:cxn modelId="{B9C6E4BC-D307-40DB-9401-80FDCE90ACD3}" srcId="{B60DC4F9-498A-4FB2-8EF4-899B2CFF657C}" destId="{7CC32136-C58E-4A8C-BA9B-0D59DC9C4D4C}" srcOrd="4" destOrd="0" parTransId="{4468F55D-551B-432B-83A5-D4724E8D69EC}" sibTransId="{A9FCC804-79F1-4E49-A333-A727C74640DA}"/>
    <dgm:cxn modelId="{0A52DE65-CAE1-461C-8E2B-A9639800F030}" type="presOf" srcId="{3C714AE4-AD74-4980-B451-6DE39ECC2E5A}" destId="{DC9A460C-6C12-4A0A-9705-8A3D849E5068}" srcOrd="0" destOrd="0" presId="urn:microsoft.com/office/officeart/2005/8/layout/cycle5"/>
    <dgm:cxn modelId="{90BEA748-741B-4F44-B507-92F959561C25}" type="presOf" srcId="{A9FCC804-79F1-4E49-A333-A727C74640DA}" destId="{545460D7-D8F8-4F2D-BE4A-9B3C0F846E07}" srcOrd="0" destOrd="0" presId="urn:microsoft.com/office/officeart/2005/8/layout/cycle5"/>
    <dgm:cxn modelId="{96FDBD55-66A7-4246-9731-C0C3C65220E9}" type="presOf" srcId="{B60DC4F9-498A-4FB2-8EF4-899B2CFF657C}" destId="{5225A204-AEFC-4F16-85FD-A16EA2636EA7}" srcOrd="0" destOrd="0" presId="urn:microsoft.com/office/officeart/2005/8/layout/cycle5"/>
    <dgm:cxn modelId="{6F0EA882-896A-49EC-8987-4AEBBFC92734}" type="presOf" srcId="{886AAEBC-6A42-4D85-B75A-52B97738B1E4}" destId="{409F7619-D080-4A86-94B6-4381988068DC}" srcOrd="0" destOrd="0" presId="urn:microsoft.com/office/officeart/2005/8/layout/cycle5"/>
    <dgm:cxn modelId="{F1492069-500E-4EA2-8084-872645E139BF}" type="presOf" srcId="{A205B359-B20C-4081-A4B8-A09AD28DC750}" destId="{E27E8ECB-13ED-463F-98B9-8E8E2609086A}" srcOrd="0" destOrd="0" presId="urn:microsoft.com/office/officeart/2005/8/layout/cycle5"/>
    <dgm:cxn modelId="{439FC247-3538-424A-BC19-192A05043652}" srcId="{B60DC4F9-498A-4FB2-8EF4-899B2CFF657C}" destId="{246C2998-0929-4377-8AF0-47E6758A5839}" srcOrd="1" destOrd="0" parTransId="{17226C50-7765-4F35-8A8D-B31F71C1662A}" sibTransId="{53E692B9-11C7-4458-AF8A-150FA4782B4E}"/>
    <dgm:cxn modelId="{5E07151B-227D-459E-A76B-72655B73C89C}" type="presParOf" srcId="{5225A204-AEFC-4F16-85FD-A16EA2636EA7}" destId="{409F7619-D080-4A86-94B6-4381988068DC}" srcOrd="0" destOrd="0" presId="urn:microsoft.com/office/officeart/2005/8/layout/cycle5"/>
    <dgm:cxn modelId="{64E28CC2-7D7C-4DF9-83A2-1C40F4D69D95}" type="presParOf" srcId="{5225A204-AEFC-4F16-85FD-A16EA2636EA7}" destId="{29948B19-B606-48BC-8460-82CFC9D0914A}" srcOrd="1" destOrd="0" presId="urn:microsoft.com/office/officeart/2005/8/layout/cycle5"/>
    <dgm:cxn modelId="{96A0BE0A-C3A7-4D20-9388-D2B9244EC1EE}" type="presParOf" srcId="{5225A204-AEFC-4F16-85FD-A16EA2636EA7}" destId="{621B18B6-482E-47DE-AACD-1D9CF810DC87}" srcOrd="2" destOrd="0" presId="urn:microsoft.com/office/officeart/2005/8/layout/cycle5"/>
    <dgm:cxn modelId="{73D1D243-2CEE-4BF0-9F61-291DBBA2CCE9}" type="presParOf" srcId="{5225A204-AEFC-4F16-85FD-A16EA2636EA7}" destId="{F7AF4208-AA1B-42D3-B9EE-2B2533F3C662}" srcOrd="3" destOrd="0" presId="urn:microsoft.com/office/officeart/2005/8/layout/cycle5"/>
    <dgm:cxn modelId="{5D417BCE-8BBB-42AF-8CB4-AF1DDCAADE79}" type="presParOf" srcId="{5225A204-AEFC-4F16-85FD-A16EA2636EA7}" destId="{F9BD5767-E4C3-4F15-A109-E04A37B99681}" srcOrd="4" destOrd="0" presId="urn:microsoft.com/office/officeart/2005/8/layout/cycle5"/>
    <dgm:cxn modelId="{BE831B01-65CB-4F26-9583-C6691AF9B7AD}" type="presParOf" srcId="{5225A204-AEFC-4F16-85FD-A16EA2636EA7}" destId="{E52933D3-F2B0-4E8D-89C0-3B012A256B1D}" srcOrd="5" destOrd="0" presId="urn:microsoft.com/office/officeart/2005/8/layout/cycle5"/>
    <dgm:cxn modelId="{C6E58715-42D2-4554-ADA6-22D9C634D2F4}" type="presParOf" srcId="{5225A204-AEFC-4F16-85FD-A16EA2636EA7}" destId="{E27E8ECB-13ED-463F-98B9-8E8E2609086A}" srcOrd="6" destOrd="0" presId="urn:microsoft.com/office/officeart/2005/8/layout/cycle5"/>
    <dgm:cxn modelId="{9367C3C9-EE88-4E22-9F3C-48C571AC1C53}" type="presParOf" srcId="{5225A204-AEFC-4F16-85FD-A16EA2636EA7}" destId="{D55A56E6-BFC6-4891-A719-35C6818B7277}" srcOrd="7" destOrd="0" presId="urn:microsoft.com/office/officeart/2005/8/layout/cycle5"/>
    <dgm:cxn modelId="{451E9C5B-1A63-4829-818A-7A62D6F1A953}" type="presParOf" srcId="{5225A204-AEFC-4F16-85FD-A16EA2636EA7}" destId="{6BA3EEDD-D329-490E-80F3-E61AA2D87EA0}" srcOrd="8" destOrd="0" presId="urn:microsoft.com/office/officeart/2005/8/layout/cycle5"/>
    <dgm:cxn modelId="{C3D66FFB-9990-45F1-B017-FF7F7A1D7EC0}" type="presParOf" srcId="{5225A204-AEFC-4F16-85FD-A16EA2636EA7}" destId="{45007147-7A1A-4010-A362-83D2CDEDD113}" srcOrd="9" destOrd="0" presId="urn:microsoft.com/office/officeart/2005/8/layout/cycle5"/>
    <dgm:cxn modelId="{1DAF692F-0B74-4525-B760-CC1802F8A84E}" type="presParOf" srcId="{5225A204-AEFC-4F16-85FD-A16EA2636EA7}" destId="{5087C728-DBD4-4997-9558-170AA2DADAF4}" srcOrd="10" destOrd="0" presId="urn:microsoft.com/office/officeart/2005/8/layout/cycle5"/>
    <dgm:cxn modelId="{8AC1C3AC-DDC3-445F-B3E4-1702B5A64596}" type="presParOf" srcId="{5225A204-AEFC-4F16-85FD-A16EA2636EA7}" destId="{DC9A460C-6C12-4A0A-9705-8A3D849E5068}" srcOrd="11" destOrd="0" presId="urn:microsoft.com/office/officeart/2005/8/layout/cycle5"/>
    <dgm:cxn modelId="{DE0BC32B-D247-44A1-9AAA-D166541BF13B}" type="presParOf" srcId="{5225A204-AEFC-4F16-85FD-A16EA2636EA7}" destId="{9B363434-3E1B-46D0-9BC2-B9E14A6E940F}" srcOrd="12" destOrd="0" presId="urn:microsoft.com/office/officeart/2005/8/layout/cycle5"/>
    <dgm:cxn modelId="{B9D2BE26-6A0D-4599-B706-71EAE01FBCB2}" type="presParOf" srcId="{5225A204-AEFC-4F16-85FD-A16EA2636EA7}" destId="{4EBF2CB0-A9FF-4495-A7DD-26409021175B}" srcOrd="13" destOrd="0" presId="urn:microsoft.com/office/officeart/2005/8/layout/cycle5"/>
    <dgm:cxn modelId="{2CAB909D-CDB2-4F59-803B-4A8D31E83398}" type="presParOf" srcId="{5225A204-AEFC-4F16-85FD-A16EA2636EA7}" destId="{545460D7-D8F8-4F2D-BE4A-9B3C0F846E07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9F7619-D080-4A86-94B6-4381988068DC}">
      <dsp:nvSpPr>
        <dsp:cNvPr id="0" name=""/>
        <dsp:cNvSpPr/>
      </dsp:nvSpPr>
      <dsp:spPr>
        <a:xfrm>
          <a:off x="3469445" y="2176"/>
          <a:ext cx="1774076" cy="11531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Eksiklik</a:t>
          </a:r>
          <a:endParaRPr lang="tr-TR" sz="2000" kern="1200" dirty="0"/>
        </a:p>
      </dsp:txBody>
      <dsp:txXfrm>
        <a:off x="3525737" y="58468"/>
        <a:ext cx="1661492" cy="1040565"/>
      </dsp:txXfrm>
    </dsp:sp>
    <dsp:sp modelId="{621B18B6-482E-47DE-AACD-1D9CF810DC87}">
      <dsp:nvSpPr>
        <dsp:cNvPr id="0" name=""/>
        <dsp:cNvSpPr/>
      </dsp:nvSpPr>
      <dsp:spPr>
        <a:xfrm>
          <a:off x="2053092" y="578751"/>
          <a:ext cx="4606782" cy="4606782"/>
        </a:xfrm>
        <a:custGeom>
          <a:avLst/>
          <a:gdLst/>
          <a:ahLst/>
          <a:cxnLst/>
          <a:rect l="0" t="0" r="0" b="0"/>
          <a:pathLst>
            <a:path>
              <a:moveTo>
                <a:pt x="3427978" y="293188"/>
              </a:moveTo>
              <a:arcTo wR="2303391" hR="2303391" stAng="17953464" swAng="121149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AF4208-AA1B-42D3-B9EE-2B2533F3C662}">
      <dsp:nvSpPr>
        <dsp:cNvPr id="0" name=""/>
        <dsp:cNvSpPr/>
      </dsp:nvSpPr>
      <dsp:spPr>
        <a:xfrm>
          <a:off x="5660101" y="1593781"/>
          <a:ext cx="1774076" cy="11531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İptal Kabiliyeti</a:t>
          </a:r>
          <a:endParaRPr lang="tr-TR" sz="2000" kern="1200" dirty="0"/>
        </a:p>
      </dsp:txBody>
      <dsp:txXfrm>
        <a:off x="5716393" y="1650073"/>
        <a:ext cx="1661492" cy="1040565"/>
      </dsp:txXfrm>
    </dsp:sp>
    <dsp:sp modelId="{E52933D3-F2B0-4E8D-89C0-3B012A256B1D}">
      <dsp:nvSpPr>
        <dsp:cNvPr id="0" name=""/>
        <dsp:cNvSpPr/>
      </dsp:nvSpPr>
      <dsp:spPr>
        <a:xfrm>
          <a:off x="2053092" y="578751"/>
          <a:ext cx="4606782" cy="4606782"/>
        </a:xfrm>
        <a:custGeom>
          <a:avLst/>
          <a:gdLst/>
          <a:ahLst/>
          <a:cxnLst/>
          <a:rect l="0" t="0" r="0" b="0"/>
          <a:pathLst>
            <a:path>
              <a:moveTo>
                <a:pt x="4601256" y="2462849"/>
              </a:moveTo>
              <a:arcTo wR="2303391" hR="2303391" stAng="21838177" swAng="135969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7E8ECB-13ED-463F-98B9-8E8E2609086A}">
      <dsp:nvSpPr>
        <dsp:cNvPr id="0" name=""/>
        <dsp:cNvSpPr/>
      </dsp:nvSpPr>
      <dsp:spPr>
        <a:xfrm>
          <a:off x="4823345" y="4169050"/>
          <a:ext cx="1774076" cy="11531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Kesin Hükümsüzlük</a:t>
          </a:r>
          <a:endParaRPr lang="tr-TR" sz="2000" kern="1200" dirty="0"/>
        </a:p>
      </dsp:txBody>
      <dsp:txXfrm>
        <a:off x="4879637" y="4225342"/>
        <a:ext cx="1661492" cy="1040565"/>
      </dsp:txXfrm>
    </dsp:sp>
    <dsp:sp modelId="{6BA3EEDD-D329-490E-80F3-E61AA2D87EA0}">
      <dsp:nvSpPr>
        <dsp:cNvPr id="0" name=""/>
        <dsp:cNvSpPr/>
      </dsp:nvSpPr>
      <dsp:spPr>
        <a:xfrm>
          <a:off x="2053092" y="578751"/>
          <a:ext cx="4606782" cy="4606782"/>
        </a:xfrm>
        <a:custGeom>
          <a:avLst/>
          <a:gdLst/>
          <a:ahLst/>
          <a:cxnLst/>
          <a:rect l="0" t="0" r="0" b="0"/>
          <a:pathLst>
            <a:path>
              <a:moveTo>
                <a:pt x="2586051" y="4589373"/>
              </a:moveTo>
              <a:arcTo wR="2303391" hR="2303391" stAng="4977072" swAng="84585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007147-7A1A-4010-A362-83D2CDEDD113}">
      <dsp:nvSpPr>
        <dsp:cNvPr id="0" name=""/>
        <dsp:cNvSpPr/>
      </dsp:nvSpPr>
      <dsp:spPr>
        <a:xfrm>
          <a:off x="2115546" y="4169050"/>
          <a:ext cx="1774076" cy="11531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Kısmî Kesin Hükümsüzlük</a:t>
          </a:r>
          <a:endParaRPr lang="tr-TR" sz="2000" kern="1200" dirty="0"/>
        </a:p>
      </dsp:txBody>
      <dsp:txXfrm>
        <a:off x="2171838" y="4225342"/>
        <a:ext cx="1661492" cy="1040565"/>
      </dsp:txXfrm>
    </dsp:sp>
    <dsp:sp modelId="{DC9A460C-6C12-4A0A-9705-8A3D849E5068}">
      <dsp:nvSpPr>
        <dsp:cNvPr id="0" name=""/>
        <dsp:cNvSpPr/>
      </dsp:nvSpPr>
      <dsp:spPr>
        <a:xfrm>
          <a:off x="2053092" y="578751"/>
          <a:ext cx="4606782" cy="4606782"/>
        </a:xfrm>
        <a:custGeom>
          <a:avLst/>
          <a:gdLst/>
          <a:ahLst/>
          <a:cxnLst/>
          <a:rect l="0" t="0" r="0" b="0"/>
          <a:pathLst>
            <a:path>
              <a:moveTo>
                <a:pt x="244365" y="3335875"/>
              </a:moveTo>
              <a:arcTo wR="2303391" hR="2303391" stAng="9202131" swAng="135969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363434-3E1B-46D0-9BC2-B9E14A6E940F}">
      <dsp:nvSpPr>
        <dsp:cNvPr id="0" name=""/>
        <dsp:cNvSpPr/>
      </dsp:nvSpPr>
      <dsp:spPr>
        <a:xfrm>
          <a:off x="1278790" y="1593781"/>
          <a:ext cx="1774076" cy="11531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Yokluk</a:t>
          </a:r>
          <a:endParaRPr lang="tr-TR" sz="2000" kern="1200" dirty="0"/>
        </a:p>
      </dsp:txBody>
      <dsp:txXfrm>
        <a:off x="1335082" y="1650073"/>
        <a:ext cx="1661492" cy="1040565"/>
      </dsp:txXfrm>
    </dsp:sp>
    <dsp:sp modelId="{545460D7-D8F8-4F2D-BE4A-9B3C0F846E07}">
      <dsp:nvSpPr>
        <dsp:cNvPr id="0" name=""/>
        <dsp:cNvSpPr/>
      </dsp:nvSpPr>
      <dsp:spPr>
        <a:xfrm>
          <a:off x="2053092" y="578751"/>
          <a:ext cx="4606782" cy="4606782"/>
        </a:xfrm>
        <a:custGeom>
          <a:avLst/>
          <a:gdLst/>
          <a:ahLst/>
          <a:cxnLst/>
          <a:rect l="0" t="0" r="0" b="0"/>
          <a:pathLst>
            <a:path>
              <a:moveTo>
                <a:pt x="554074" y="804890"/>
              </a:moveTo>
              <a:arcTo wR="2303391" hR="2303391" stAng="13235042" swAng="121149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014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622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983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04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995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953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984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20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088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955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5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867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2509" y="540328"/>
            <a:ext cx="8354291" cy="55858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cap="small" dirty="0" smtClean="0"/>
              <a:t> </a:t>
            </a:r>
          </a:p>
          <a:p>
            <a:pPr marL="0" indent="0" algn="ctr">
              <a:buNone/>
            </a:pPr>
            <a:endParaRPr lang="tr-TR" sz="4000" b="1" cap="small" dirty="0"/>
          </a:p>
          <a:p>
            <a:pPr marL="0" indent="0" algn="ctr">
              <a:buNone/>
            </a:pPr>
            <a:endParaRPr lang="tr-TR" sz="4000" b="1" cap="small" dirty="0" smtClean="0"/>
          </a:p>
          <a:p>
            <a:pPr marL="0" indent="0" algn="ctr">
              <a:buNone/>
            </a:pPr>
            <a:r>
              <a:rPr lang="tr-TR" sz="4000" b="1" cap="small" dirty="0" smtClean="0"/>
              <a:t>GENEL </a:t>
            </a:r>
            <a:r>
              <a:rPr lang="tr-TR" sz="4000" b="1" cap="small" dirty="0"/>
              <a:t>İŞLEM KOŞULLARINI İÇEREN SÖZLEŞMELER</a:t>
            </a:r>
            <a:endParaRPr lang="tr-TR" sz="4000" cap="all" dirty="0"/>
          </a:p>
          <a:p>
            <a:pPr marL="0" indent="0">
              <a:buNone/>
            </a:pPr>
            <a:endParaRPr lang="tr-TR" cap="all" dirty="0" smtClean="0"/>
          </a:p>
          <a:p>
            <a:pPr marL="0" indent="0">
              <a:buNone/>
            </a:pPr>
            <a:r>
              <a:rPr lang="tr-TR" cap="all" dirty="0" smtClean="0"/>
              <a:t>   I.GENEL </a:t>
            </a:r>
            <a:r>
              <a:rPr lang="tr-TR" cap="all" dirty="0"/>
              <a:t>İŞLEM KOŞULLARI KAVRAMI	</a:t>
            </a:r>
          </a:p>
        </p:txBody>
      </p:sp>
    </p:spTree>
    <p:extLst>
      <p:ext uri="{BB962C8B-B14F-4D97-AF65-F5344CB8AC3E}">
        <p14:creationId xmlns:p14="http://schemas.microsoft.com/office/powerpoint/2010/main" val="211260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2509" y="540328"/>
            <a:ext cx="8354291" cy="55858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tr-TR" cap="all" dirty="0" smtClean="0"/>
          </a:p>
          <a:p>
            <a:pPr marL="0" indent="0">
              <a:buNone/>
            </a:pPr>
            <a:endParaRPr lang="tr-TR" cap="all" dirty="0"/>
          </a:p>
          <a:p>
            <a:pPr marL="0" indent="0">
              <a:buNone/>
            </a:pPr>
            <a:endParaRPr lang="tr-TR" cap="all" dirty="0" smtClean="0"/>
          </a:p>
          <a:p>
            <a:pPr marL="0" indent="0">
              <a:buNone/>
            </a:pPr>
            <a:endParaRPr lang="tr-TR" cap="all" dirty="0"/>
          </a:p>
          <a:p>
            <a:pPr marL="0" indent="0">
              <a:buNone/>
            </a:pPr>
            <a:endParaRPr lang="tr-TR" cap="all" dirty="0" smtClean="0"/>
          </a:p>
          <a:p>
            <a:pPr marL="0" indent="0">
              <a:buNone/>
            </a:pPr>
            <a:r>
              <a:rPr lang="tr-TR" cap="all" dirty="0" smtClean="0"/>
              <a:t>II.GENEL </a:t>
            </a:r>
            <a:r>
              <a:rPr lang="tr-TR" cap="all" dirty="0"/>
              <a:t>İŞLEM KOŞULLARININ FONKSİYONLARI	</a:t>
            </a:r>
            <a:endParaRPr lang="tr-TR" cap="all" dirty="0" smtClean="0"/>
          </a:p>
          <a:p>
            <a:pPr marL="0" indent="0">
              <a:buNone/>
            </a:pPr>
            <a:r>
              <a:rPr lang="tr-TR" cap="small" dirty="0"/>
              <a:t>III-GENEL İŞLEM KOŞULLARI KARŞISINDA KLASİK SÖZLEŞME  GÖRÜŞÜ	</a:t>
            </a:r>
            <a:endParaRPr lang="tr-TR" cap="all" dirty="0"/>
          </a:p>
          <a:p>
            <a:pPr marL="0" indent="0">
              <a:buNone/>
            </a:pPr>
            <a:r>
              <a:rPr lang="tr-TR" cap="small" dirty="0"/>
              <a:t>IV-GENEL İŞLEM KOŞULLARININ HUKUKİ </a:t>
            </a:r>
            <a:r>
              <a:rPr lang="tr-TR" cap="small" dirty="0" smtClean="0"/>
              <a:t>NİTELİĞİ</a:t>
            </a:r>
          </a:p>
          <a:p>
            <a:pPr marL="0" indent="0">
              <a:buNone/>
            </a:pPr>
            <a:r>
              <a:rPr lang="tr-TR" cap="small" dirty="0"/>
              <a:t>V-GENEL İŞLEM KOŞULLARININ </a:t>
            </a:r>
            <a:r>
              <a:rPr lang="tr-TR" cap="small" dirty="0" smtClean="0"/>
              <a:t>UNSURLARI</a:t>
            </a:r>
          </a:p>
          <a:p>
            <a:pPr marL="0" indent="0">
              <a:buNone/>
            </a:pPr>
            <a:r>
              <a:rPr lang="tr-TR" cap="small" dirty="0"/>
              <a:t>VI-GENEL İŞLEM KOŞULLARININ DENETİMİ	</a:t>
            </a:r>
            <a:endParaRPr lang="tr-TR" cap="all" dirty="0"/>
          </a:p>
          <a:p>
            <a:pPr marL="400050" lvl="1" indent="0">
              <a:buNone/>
            </a:pPr>
            <a:r>
              <a:rPr lang="tr-TR" dirty="0"/>
              <a:t>	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cap="all" dirty="0"/>
          </a:p>
          <a:p>
            <a:pPr marL="0" indent="0">
              <a:buNone/>
            </a:pPr>
            <a:r>
              <a:rPr lang="tr-TR" dirty="0"/>
              <a:t>     </a:t>
            </a:r>
            <a:endParaRPr lang="tr-TR" cap="all" dirty="0"/>
          </a:p>
        </p:txBody>
      </p:sp>
    </p:spTree>
    <p:extLst>
      <p:ext uri="{BB962C8B-B14F-4D97-AF65-F5344CB8AC3E}">
        <p14:creationId xmlns:p14="http://schemas.microsoft.com/office/powerpoint/2010/main" val="378820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002060"/>
                </a:solidFill>
              </a:rPr>
              <a:t>Yazılmamış Sayılma</a:t>
            </a:r>
            <a:endParaRPr lang="tr-TR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3 Diyagram"/>
          <p:cNvGraphicFramePr/>
          <p:nvPr/>
        </p:nvGraphicFramePr>
        <p:xfrm>
          <a:off x="179512" y="1196752"/>
          <a:ext cx="871296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400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26</Words>
  <Application>Microsoft Office PowerPoint</Application>
  <PresentationFormat>Ekran Gösterisi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Dalga Biçimi</vt:lpstr>
      <vt:lpstr>PowerPoint Sunusu</vt:lpstr>
      <vt:lpstr>PowerPoint Sunusu</vt:lpstr>
      <vt:lpstr>Yazılmamış Sayılma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Veysel Başpınar</cp:lastModifiedBy>
  <cp:revision>4</cp:revision>
  <dcterms:created xsi:type="dcterms:W3CDTF">2018-02-28T12:48:56Z</dcterms:created>
  <dcterms:modified xsi:type="dcterms:W3CDTF">2018-03-03T09:34:30Z</dcterms:modified>
</cp:coreProperties>
</file>