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83" r:id="rId1"/>
  </p:sldMasterIdLst>
  <p:notesMasterIdLst>
    <p:notesMasterId r:id="rId7"/>
  </p:notesMasterIdLst>
  <p:handoutMasterIdLst>
    <p:handoutMasterId r:id="rId8"/>
  </p:handoutMasterIdLst>
  <p:sldIdLst>
    <p:sldId id="505" r:id="rId2"/>
    <p:sldId id="654" r:id="rId3"/>
    <p:sldId id="656" r:id="rId4"/>
    <p:sldId id="655" r:id="rId5"/>
    <p:sldId id="265" r:id="rId6"/>
  </p:sldIdLst>
  <p:sldSz cx="9144000" cy="6858000" type="screen4x3"/>
  <p:notesSz cx="6794500" cy="99314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131"/>
    <a:srgbClr val="000099"/>
    <a:srgbClr val="FF0000"/>
    <a:srgbClr val="FFFF00"/>
    <a:srgbClr val="080808"/>
    <a:srgbClr val="0000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912" autoAdjust="0"/>
    <p:restoredTop sz="94615" autoAdjust="0"/>
  </p:normalViewPr>
  <p:slideViewPr>
    <p:cSldViewPr>
      <p:cViewPr varScale="1">
        <p:scale>
          <a:sx n="69" d="100"/>
          <a:sy n="69" d="100"/>
        </p:scale>
        <p:origin x="156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t" anchorCtr="0" compatLnSpc="1">
            <a:prstTxWarp prst="textNoShape">
              <a:avLst/>
            </a:prstTxWarp>
          </a:bodyPr>
          <a:lstStyle>
            <a:lvl1pPr algn="l" defTabSz="92075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53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t" anchorCtr="0" compatLnSpc="1">
            <a:prstTxWarp prst="textNoShape">
              <a:avLst/>
            </a:prstTxWarp>
          </a:bodyPr>
          <a:lstStyle>
            <a:lvl1pPr algn="r" defTabSz="92075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53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2925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b" anchorCtr="0" compatLnSpc="1">
            <a:prstTxWarp prst="textNoShape">
              <a:avLst/>
            </a:prstTxWarp>
          </a:bodyPr>
          <a:lstStyle>
            <a:lvl1pPr algn="l" defTabSz="92075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53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32925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b" anchorCtr="0" compatLnSpc="1">
            <a:prstTxWarp prst="textNoShape">
              <a:avLst/>
            </a:prstTxWarp>
          </a:bodyPr>
          <a:lstStyle>
            <a:lvl1pPr algn="r" defTabSz="920750">
              <a:defRPr sz="1200">
                <a:latin typeface="Arial" charset="0"/>
              </a:defRPr>
            </a:lvl1pPr>
          </a:lstStyle>
          <a:p>
            <a:pPr>
              <a:defRPr/>
            </a:pPr>
            <a:fld id="{8A5E4B92-4483-487E-B420-EA91E4E2505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41495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t" anchorCtr="0" compatLnSpc="1">
            <a:prstTxWarp prst="textNoShape">
              <a:avLst/>
            </a:prstTxWarp>
          </a:bodyPr>
          <a:lstStyle>
            <a:lvl1pPr algn="l" defTabSz="92075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t" anchorCtr="0" compatLnSpc="1">
            <a:prstTxWarp prst="textNoShape">
              <a:avLst/>
            </a:prstTxWarp>
          </a:bodyPr>
          <a:lstStyle>
            <a:lvl1pPr algn="r" defTabSz="92075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4400" y="744538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4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6463"/>
            <a:ext cx="5435600" cy="447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noProof="0"/>
              <a:t>Asıl metin stillerini düzenlemek için tıklatın</a:t>
            </a:r>
          </a:p>
          <a:p>
            <a:pPr lvl="1"/>
            <a:r>
              <a:rPr lang="tr-TR" noProof="0"/>
              <a:t>İkinci düzey</a:t>
            </a:r>
          </a:p>
          <a:p>
            <a:pPr lvl="2"/>
            <a:r>
              <a:rPr lang="tr-TR" noProof="0"/>
              <a:t>Üçüncü düzey</a:t>
            </a:r>
          </a:p>
          <a:p>
            <a:pPr lvl="3"/>
            <a:r>
              <a:rPr lang="tr-TR" noProof="0"/>
              <a:t>Dördüncü düzey</a:t>
            </a:r>
          </a:p>
          <a:p>
            <a:pPr lvl="4"/>
            <a:r>
              <a:rPr lang="tr-TR" noProof="0"/>
              <a:t>Beşinci düzey</a:t>
            </a:r>
          </a:p>
        </p:txBody>
      </p:sp>
      <p:sp>
        <p:nvSpPr>
          <p:cNvPr id="144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2925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b" anchorCtr="0" compatLnSpc="1">
            <a:prstTxWarp prst="textNoShape">
              <a:avLst/>
            </a:prstTxWarp>
          </a:bodyPr>
          <a:lstStyle>
            <a:lvl1pPr algn="l" defTabSz="92075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44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32925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b" anchorCtr="0" compatLnSpc="1">
            <a:prstTxWarp prst="textNoShape">
              <a:avLst/>
            </a:prstTxWarp>
          </a:bodyPr>
          <a:lstStyle>
            <a:lvl1pPr algn="r" defTabSz="920750">
              <a:defRPr sz="1200">
                <a:latin typeface="Arial" charset="0"/>
              </a:defRPr>
            </a:lvl1pPr>
          </a:lstStyle>
          <a:p>
            <a:pPr>
              <a:defRPr/>
            </a:pPr>
            <a:fld id="{071166D0-8638-4256-9029-F84D2D165BB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82225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B530A9B-D354-4426-AB0E-1E968149D152}" type="slidenum">
              <a:rPr lang="tr-TR"/>
              <a:pPr/>
              <a:t>1</a:t>
            </a:fld>
            <a:endParaRPr lang="tr-TR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989CB4-856A-4D11-A080-BAB5400D3BD4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0590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  <p:bldP spid="3" grpId="0" build="p" autoUpdateAnimBg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BB250B-9576-4552-9812-8C772C7B5F92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8749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42A01E-C299-4E51-8499-2F49BFA550BB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3753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Başlık, Metin v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13843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4648200" y="1905000"/>
            <a:ext cx="4038600" cy="19812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3"/>
          </p:nvPr>
        </p:nvSpPr>
        <p:spPr>
          <a:xfrm>
            <a:off x="4648200" y="4038600"/>
            <a:ext cx="4038600" cy="19812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7E1B45-460E-4E6E-8133-F54D62CB62C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2F91FB-D8B1-4FFB-BDF7-28C28930A9B8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9969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E27CDF-0470-4A7C-953C-02BC338EE28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5005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71B657-80B9-4B9A-91DB-DD234B5CB2D1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1921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008927-43B9-4C8F-85D1-4ADD8D9B2FFE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7065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803E09-FA27-408B-99BD-B943404EFEE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9170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C67F84-FF61-4D02-8BD4-833C691482E2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06932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3AB607-77B8-4DCE-89A5-C679F6BC8025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7741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3FF0EB-3FF3-40C3-B032-C741890F1E63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138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F42E28E-6FBB-4908-B3C5-E94AE6C2D1E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7308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4" r:id="rId1"/>
    <p:sldLayoutId id="2147483785" r:id="rId2"/>
    <p:sldLayoutId id="2147483786" r:id="rId3"/>
    <p:sldLayoutId id="2147483787" r:id="rId4"/>
    <p:sldLayoutId id="2147483788" r:id="rId5"/>
    <p:sldLayoutId id="2147483789" r:id="rId6"/>
    <p:sldLayoutId id="2147483790" r:id="rId7"/>
    <p:sldLayoutId id="2147483791" r:id="rId8"/>
    <p:sldLayoutId id="2147483792" r:id="rId9"/>
    <p:sldLayoutId id="2147483793" r:id="rId10"/>
    <p:sldLayoutId id="2147483794" r:id="rId11"/>
    <p:sldLayoutId id="2147483795" r:id="rId12"/>
  </p:sldLayoutIdLst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akademik.ahievran.edu.tr/kullanicidosyalar/files/b%C3%B6l%C3%BCm%201_ulus_tic_teorisi_analizleri(1).ppt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40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1403648" y="188640"/>
            <a:ext cx="6120680" cy="1340720"/>
          </a:xfrm>
        </p:spPr>
        <p:txBody>
          <a:bodyPr>
            <a:noAutofit/>
          </a:bodyPr>
          <a:lstStyle/>
          <a:p>
            <a:pPr algn="ctr">
              <a:buNone/>
              <a:defRPr/>
            </a:pPr>
            <a:r>
              <a:rPr lang="tr-TR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«AGRICULTURAL POLICY»</a:t>
            </a:r>
            <a:endParaRPr lang="tr-TR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2341" name="Rectangle 5"/>
          <p:cNvSpPr>
            <a:spLocks noChangeArrowheads="1"/>
          </p:cNvSpPr>
          <p:nvPr/>
        </p:nvSpPr>
        <p:spPr bwMode="auto">
          <a:xfrm>
            <a:off x="1763713" y="4638615"/>
            <a:ext cx="7380287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lvl="0" algn="r"/>
            <a:r>
              <a:rPr lang="tr-T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Prof. Dr. İlkay DELLAL</a:t>
            </a:r>
          </a:p>
          <a:p>
            <a:pPr lvl="0" algn="r"/>
            <a:r>
              <a:rPr lang="tr-TR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Assoc</a:t>
            </a:r>
            <a:r>
              <a:rPr lang="tr-T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Prof. Yener ATASEVEN</a:t>
            </a:r>
          </a:p>
          <a:p>
            <a:pPr algn="r"/>
            <a:r>
              <a:rPr lang="en-A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Ilkay.Dellal@ankara.edu.tr</a:t>
            </a:r>
            <a:endParaRPr lang="tr-TR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en-US" sz="1400" b="1" dirty="0" err="1" smtClean="0">
                <a:latin typeface="Times New Roman" pitchFamily="18" charset="0"/>
                <a:cs typeface="Times New Roman" pitchFamily="18" charset="0"/>
              </a:rPr>
              <a:t>yenerataseven</a:t>
            </a: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@</a:t>
            </a:r>
            <a:r>
              <a:rPr lang="tr-TR" sz="1400" b="1" dirty="0">
                <a:latin typeface="Times New Roman" pitchFamily="18" charset="0"/>
                <a:cs typeface="Times New Roman" pitchFamily="18" charset="0"/>
              </a:rPr>
              <a:t>hotmail.com</a:t>
            </a:r>
            <a:endParaRPr lang="en-US" sz="1400" b="1" dirty="0">
              <a:latin typeface="Times New Roman" pitchFamily="18" charset="0"/>
              <a:cs typeface="Times New Roman" pitchFamily="18" charset="0"/>
            </a:endParaRPr>
          </a:p>
          <a:p>
            <a:pPr lvl="0" algn="r"/>
            <a:r>
              <a:rPr lang="tr-TR" sz="1100" dirty="0" smtClean="0">
                <a:latin typeface="Times New Roman" pitchFamily="18" charset="0"/>
                <a:cs typeface="Times New Roman" pitchFamily="18" charset="0"/>
              </a:rPr>
              <a:t>Ankara </a:t>
            </a:r>
            <a:r>
              <a:rPr lang="tr-TR" sz="1100" dirty="0" err="1" smtClean="0">
                <a:latin typeface="Times New Roman" pitchFamily="18" charset="0"/>
                <a:cs typeface="Times New Roman" pitchFamily="18" charset="0"/>
              </a:rPr>
              <a:t>University</a:t>
            </a:r>
            <a:endParaRPr lang="tr-TR" sz="11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r"/>
            <a:r>
              <a:rPr lang="tr-TR" sz="1100" dirty="0" err="1" smtClean="0">
                <a:latin typeface="Times New Roman" pitchFamily="18" charset="0"/>
                <a:cs typeface="Times New Roman" pitchFamily="18" charset="0"/>
              </a:rPr>
              <a:t>Faculty</a:t>
            </a:r>
            <a:r>
              <a:rPr lang="tr-TR" sz="1100" dirty="0" smtClean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tr-TR" sz="1100" dirty="0" err="1" smtClean="0">
                <a:latin typeface="Times New Roman" pitchFamily="18" charset="0"/>
                <a:cs typeface="Times New Roman" pitchFamily="18" charset="0"/>
              </a:rPr>
              <a:t>Agriculture</a:t>
            </a:r>
            <a:endParaRPr lang="tr-TR" sz="11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r"/>
            <a:r>
              <a:rPr lang="tr-TR" sz="1100" dirty="0" err="1" smtClean="0">
                <a:latin typeface="Times New Roman" pitchFamily="18" charset="0"/>
                <a:cs typeface="Times New Roman" pitchFamily="18" charset="0"/>
              </a:rPr>
              <a:t>Deparment</a:t>
            </a:r>
            <a:r>
              <a:rPr lang="tr-TR" sz="1100" dirty="0" smtClean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tr-TR" sz="1100" dirty="0" err="1" smtClean="0">
                <a:latin typeface="Times New Roman" pitchFamily="18" charset="0"/>
                <a:cs typeface="Times New Roman" pitchFamily="18" charset="0"/>
              </a:rPr>
              <a:t>Agricultural</a:t>
            </a:r>
            <a:r>
              <a:rPr lang="tr-TR" sz="1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100" dirty="0" err="1" smtClean="0">
                <a:latin typeface="Times New Roman" pitchFamily="18" charset="0"/>
                <a:cs typeface="Times New Roman" pitchFamily="18" charset="0"/>
              </a:rPr>
              <a:t>Economics</a:t>
            </a:r>
            <a:endParaRPr lang="tr-TR" sz="11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AutoShape 2" descr="http://www.gthbhaber.com/wp-content/uploads/2015/05/%C3%BC%C3%BC%C3%BC%C3%BC%C3%BC%C3%BC%C3%BC%C3%BC%C3%BC%C3%BC%C3%BC%C3%BC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3" name="AutoShape 4" descr="http://www.gthbhaber.com/wp-content/uploads/2015/05/%C3%BC%C3%BC%C3%BC%C3%BC%C3%BC%C3%BC%C3%BC%C3%BC%C3%BC%C3%BC%C3%BC%C3%BC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4" name="AutoShape 6" descr="http://www.gthbhaber.com/wp-content/uploads/2015/05/%C3%BC%C3%BC%C3%BC%C3%BC%C3%BC%C3%BC%C3%BC%C3%BC%C3%BC%C3%BC%C3%BC%C3%BC.jpg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pic>
        <p:nvPicPr>
          <p:cNvPr id="5" name="Picture 2" descr="https://upload.wikimedia.org/wikipedia/commons/thumb/5/5e/Ankara_%C3%9Cniversitesi_Ziraat_Fak%C3%BCltesi.jpg/220px-Ankara_%C3%9Cniversitesi_Ziraat_Fak%C3%BCltesi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975" y="260648"/>
            <a:ext cx="1300857" cy="1268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docplayer.biz.tr/docs-images/88/116185330/images/1-0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260648"/>
            <a:ext cx="1335410" cy="1320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İlgili resim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24" y="2492895"/>
            <a:ext cx="4489876" cy="42124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 descr="İlgili resim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6735" y="1628800"/>
            <a:ext cx="3811812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AGRICULTURAL PRODUCTS TRADE</a:t>
            </a:r>
            <a:endParaRPr lang="tr-TR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2320280"/>
            <a:ext cx="8229600" cy="1540768"/>
          </a:xfrm>
        </p:spPr>
        <p:txBody>
          <a:bodyPr>
            <a:normAutofit/>
          </a:bodyPr>
          <a:lstStyle/>
          <a:p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 foreign trade be free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tr-TR" sz="4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liberal </a:t>
            </a:r>
            <a:r>
              <a:rPr lang="tr-TR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economy</a:t>
            </a:r>
            <a:endParaRPr lang="tr-TR" sz="4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2F91FB-D8B1-4FFB-BDF7-28C28930A9B8}" type="slidenum">
              <a:rPr lang="tr-TR" smtClean="0"/>
              <a:pPr>
                <a:defRPr/>
              </a:pPr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2832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AGRICULTURAL PRODUCTS TRADE</a:t>
            </a:r>
            <a:endParaRPr lang="tr-TR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2032248"/>
            <a:ext cx="8229600" cy="1684784"/>
          </a:xfrm>
        </p:spPr>
        <p:txBody>
          <a:bodyPr>
            <a:normAutofit/>
          </a:bodyPr>
          <a:lstStyle/>
          <a:p>
            <a:r>
              <a:rPr lang="tr-TR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Theory</a:t>
            </a:r>
            <a:r>
              <a:rPr lang="tr-TR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of </a:t>
            </a:r>
            <a:r>
              <a:rPr lang="tr-TR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Absolute</a:t>
            </a:r>
            <a:r>
              <a:rPr lang="tr-TR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tr-TR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Advantages</a:t>
            </a:r>
            <a:endParaRPr lang="tr-TR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  <a:hlinkClick r:id="rId2"/>
            </a:endParaRPr>
          </a:p>
          <a:p>
            <a:r>
              <a:rPr lang="tr-TR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Theory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Comparative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Advantage</a:t>
            </a:r>
            <a:endParaRPr lang="tr-TR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2F91FB-D8B1-4FFB-BDF7-28C28930A9B8}" type="slidenum">
              <a:rPr lang="tr-TR" smtClean="0"/>
              <a:pPr>
                <a:defRPr/>
              </a:pPr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8310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Production Possibilities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curve</a:t>
            </a:r>
            <a:endParaRPr lang="tr-TR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Opportunity cost</a:t>
            </a:r>
            <a:endParaRPr lang="tr-TR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Social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indifference curves</a:t>
            </a:r>
            <a:endParaRPr lang="tr-TR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2F91FB-D8B1-4FFB-BDF7-28C28930A9B8}" type="slidenum">
              <a:rPr lang="tr-TR" smtClean="0"/>
              <a:pPr>
                <a:defRPr/>
              </a:pPr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1147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3" name="Rectangle 3"/>
          <p:cNvSpPr>
            <a:spLocks noGrp="1" noChangeArrowheads="1"/>
          </p:cNvSpPr>
          <p:nvPr>
            <p:ph idx="1"/>
          </p:nvPr>
        </p:nvSpPr>
        <p:spPr>
          <a:xfrm>
            <a:off x="684213" y="285728"/>
            <a:ext cx="7989887" cy="4903811"/>
          </a:xfrm>
        </p:spPr>
        <p:txBody>
          <a:bodyPr>
            <a:normAutofit fontScale="92500" lnSpcReduction="20000"/>
          </a:bodyPr>
          <a:lstStyle/>
          <a:p>
            <a:pPr algn="ctr" eaLnBrk="1" hangingPunct="1">
              <a:buFontTx/>
              <a:buNone/>
              <a:defRPr/>
            </a:pPr>
            <a:r>
              <a:rPr lang="tr-TR" sz="4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THANKS…</a:t>
            </a:r>
          </a:p>
          <a:p>
            <a:pPr algn="ctr" eaLnBrk="1" hangingPunct="1">
              <a:buFontTx/>
              <a:buNone/>
              <a:defRPr/>
            </a:pPr>
            <a:r>
              <a:rPr lang="tr-TR" altLang="tr-TR" sz="4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ANY QUESTIONS…</a:t>
            </a:r>
            <a:endParaRPr lang="en-GB" altLang="tr-TR" sz="4800" b="1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Tx/>
              <a:buNone/>
              <a:defRPr/>
            </a:pPr>
            <a:endParaRPr lang="tr-TR" sz="7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Tx/>
              <a:buNone/>
              <a:defRPr/>
            </a:pPr>
            <a:endParaRPr lang="tr-TR" sz="8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Tx/>
              <a:buNone/>
              <a:defRPr/>
            </a:pPr>
            <a:r>
              <a:rPr lang="tr-TR" sz="7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endParaRPr lang="en-US" sz="7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ADEACD-36C3-40B8-B4A6-543E76CF8EF2}" type="slidenum">
              <a:rPr lang="tr-TR"/>
              <a:pPr>
                <a:defRPr/>
              </a:pPr>
              <a:t>5</a:t>
            </a:fld>
            <a:endParaRPr lang="tr-TR"/>
          </a:p>
        </p:txBody>
      </p:sp>
      <p:pic>
        <p:nvPicPr>
          <p:cNvPr id="11265" name="Picture 1" descr="C:\Users\w7u\Desktop\81427d75-bdf8-4a02-8fa7-ab32000ed66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2214554"/>
            <a:ext cx="7072362" cy="3857651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7270</TotalTime>
  <Words>68</Words>
  <Application>Microsoft Office PowerPoint</Application>
  <PresentationFormat>Ekran Gösterisi (4:3)</PresentationFormat>
  <Paragraphs>27</Paragraphs>
  <Slides>5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10" baseType="lpstr">
      <vt:lpstr>Arial</vt:lpstr>
      <vt:lpstr>Calibri</vt:lpstr>
      <vt:lpstr>Comic Sans MS</vt:lpstr>
      <vt:lpstr>Times New Roman</vt:lpstr>
      <vt:lpstr>Ofis Teması</vt:lpstr>
      <vt:lpstr>PowerPoint Sunusu</vt:lpstr>
      <vt:lpstr>AGRICULTURAL PRODUCTS TRADE</vt:lpstr>
      <vt:lpstr>AGRICULTURAL PRODUCTS TRADE</vt:lpstr>
      <vt:lpstr>PowerPoint Sunusu</vt:lpstr>
      <vt:lpstr>PowerPoint Sunusu</vt:lpstr>
    </vt:vector>
  </TitlesOfParts>
  <Company>AU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TÜRKİYE’DE İŞLENMİŞ ORGANİK TARIM ÜRÜNLERİ ÜRETİMİ VE TİCARETİNDEKİ GELİŞMELER  Yener ATASEVEN Erdoğan GÜNEŞ       TARIM EKONOMİSİ KONGRESİ 25-27 HAZİRAN 2008, BURSA</dc:title>
  <dc:creator>Yener</dc:creator>
  <cp:lastModifiedBy>user</cp:lastModifiedBy>
  <cp:revision>950</cp:revision>
  <dcterms:created xsi:type="dcterms:W3CDTF">2008-06-04T02:57:44Z</dcterms:created>
  <dcterms:modified xsi:type="dcterms:W3CDTF">2022-10-05T20:25:08Z</dcterms:modified>
</cp:coreProperties>
</file>