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60" y="5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26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223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764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508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545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429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671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50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580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673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69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929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6</a:t>
            </a:r>
            <a:r>
              <a:rPr lang="tr-TR" dirty="0" smtClean="0"/>
              <a:t>: Relational Algebra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Relational Algebra Operations</a:t>
            </a:r>
            <a:r>
              <a:rPr lang="tr-TR" sz="2400" b="1" dirty="0"/>
              <a:t> </a:t>
            </a:r>
            <a:r>
              <a:rPr lang="tr-TR" sz="2400" b="1" dirty="0" smtClean="0"/>
              <a:t>from Set Theory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UNION</a:t>
            </a:r>
          </a:p>
          <a:p>
            <a:pPr lvl="1"/>
            <a:r>
              <a:rPr lang="tr-TR" b="1" dirty="0" smtClean="0"/>
              <a:t>R </a:t>
            </a:r>
            <a:r>
              <a:rPr lang="en-US" altLang="tr-TR" dirty="0"/>
              <a:t>∪</a:t>
            </a:r>
            <a:r>
              <a:rPr lang="tr-TR" b="1" dirty="0" smtClean="0"/>
              <a:t> S</a:t>
            </a:r>
            <a:endParaRPr lang="tr-TR" b="1" dirty="0"/>
          </a:p>
          <a:p>
            <a:pPr lvl="1"/>
            <a:r>
              <a:rPr lang="tr-TR" b="1" dirty="0" smtClean="0"/>
              <a:t>Include all tuples either in R or in S</a:t>
            </a:r>
          </a:p>
          <a:p>
            <a:pPr lvl="1"/>
            <a:r>
              <a:rPr lang="tr-TR" b="1" dirty="0" smtClean="0"/>
              <a:t>Duplicate tuples are eliminated.</a:t>
            </a:r>
          </a:p>
          <a:p>
            <a:r>
              <a:rPr lang="tr-TR" b="1" dirty="0" smtClean="0"/>
              <a:t>INTERSECTION</a:t>
            </a:r>
          </a:p>
          <a:p>
            <a:pPr lvl="1"/>
            <a:r>
              <a:rPr lang="tr-TR" b="1" dirty="0" smtClean="0"/>
              <a:t>R </a:t>
            </a:r>
            <a:r>
              <a:rPr lang="en-US" altLang="tr-TR" dirty="0"/>
              <a:t>∩ </a:t>
            </a:r>
            <a:r>
              <a:rPr lang="tr-TR" b="1" dirty="0" smtClean="0"/>
              <a:t>S</a:t>
            </a:r>
          </a:p>
          <a:p>
            <a:pPr lvl="1"/>
            <a:r>
              <a:rPr lang="tr-TR" b="1" dirty="0" smtClean="0"/>
              <a:t>Include all tuples in both R and S</a:t>
            </a:r>
          </a:p>
          <a:p>
            <a:r>
              <a:rPr lang="tr-TR" b="1" dirty="0" smtClean="0"/>
              <a:t>MINUS</a:t>
            </a:r>
          </a:p>
          <a:p>
            <a:pPr lvl="1"/>
            <a:r>
              <a:rPr lang="tr-TR" b="1" dirty="0" smtClean="0"/>
              <a:t>R</a:t>
            </a:r>
            <a:r>
              <a:rPr lang="en-US" altLang="tr-TR" dirty="0"/>
              <a:t> – </a:t>
            </a:r>
            <a:r>
              <a:rPr lang="tr-TR" b="1" dirty="0" smtClean="0"/>
              <a:t>S</a:t>
            </a:r>
          </a:p>
          <a:p>
            <a:pPr lvl="1"/>
            <a:r>
              <a:rPr lang="tr-TR" b="1" dirty="0" smtClean="0"/>
              <a:t>Include all tuples that are in R but not in 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8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Relational Algebra Operations</a:t>
            </a:r>
            <a:r>
              <a:rPr lang="tr-TR" sz="2400" b="1" dirty="0"/>
              <a:t> </a:t>
            </a:r>
            <a:r>
              <a:rPr lang="tr-TR" sz="2400" b="1" dirty="0" smtClean="0"/>
              <a:t>from Set Theory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CARTESIAN PRODUCT Operation</a:t>
            </a:r>
          </a:p>
          <a:p>
            <a:pPr lvl="1"/>
            <a:r>
              <a:rPr lang="tr-TR" b="1" dirty="0" smtClean="0"/>
              <a:t>Denoted by x</a:t>
            </a:r>
          </a:p>
          <a:p>
            <a:pPr lvl="1"/>
            <a:r>
              <a:rPr lang="tr-TR" b="1" dirty="0" smtClean="0"/>
              <a:t>It is binary set operation</a:t>
            </a:r>
          </a:p>
          <a:p>
            <a:pPr lvl="1"/>
            <a:r>
              <a:rPr lang="tr-TR" b="1" dirty="0" smtClean="0"/>
              <a:t>Relations do not have to be union compatible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Binary Relational Operations: JOIN and DIVISION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JOIN Operation</a:t>
            </a:r>
          </a:p>
          <a:p>
            <a:pPr lvl="1"/>
            <a:r>
              <a:rPr lang="tr-TR" b="1" dirty="0" smtClean="0"/>
              <a:t>Denoted by</a:t>
            </a:r>
          </a:p>
          <a:p>
            <a:pPr marL="365760" lvl="1" indent="0">
              <a:buNone/>
            </a:pPr>
            <a:r>
              <a:rPr lang="tr-TR" b="1" dirty="0" smtClean="0"/>
              <a:t>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00200"/>
            <a:ext cx="533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2" y="2439987"/>
            <a:ext cx="6899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01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Binary Relational Operations: JOIN and DIVISION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THETA JOIN</a:t>
            </a:r>
          </a:p>
          <a:p>
            <a:r>
              <a:rPr lang="tr-TR" b="1" dirty="0" smtClean="0"/>
              <a:t>EQUIJOIN</a:t>
            </a:r>
          </a:p>
          <a:p>
            <a:r>
              <a:rPr lang="tr-TR" b="1" dirty="0" smtClean="0"/>
              <a:t>NATURAL JOIN</a:t>
            </a:r>
          </a:p>
          <a:p>
            <a:r>
              <a:rPr lang="tr-TR" b="1" dirty="0"/>
              <a:t>DIVISION Operation</a:t>
            </a:r>
          </a:p>
          <a:p>
            <a:pPr lvl="1"/>
            <a:r>
              <a:rPr lang="tr-TR" b="1" dirty="0"/>
              <a:t>Denoted by </a:t>
            </a:r>
            <a:r>
              <a:rPr lang="en-US" altLang="tr-TR" dirty="0" smtClean="0"/>
              <a:t>÷</a:t>
            </a:r>
            <a:endParaRPr lang="en-US" alt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6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000" b="1" dirty="0"/>
              <a:t>Additional Relational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Aggregate functions and grouping</a:t>
            </a:r>
          </a:p>
          <a:p>
            <a:pPr lvl="1"/>
            <a:r>
              <a:rPr lang="tr-TR" altLang="tr-TR" b="1" dirty="0" smtClean="0"/>
              <a:t>SUM, AVERAGE, MAXIMUM and MINIMUM</a:t>
            </a:r>
          </a:p>
          <a:p>
            <a:r>
              <a:rPr lang="tr-TR" altLang="tr-TR" b="1" dirty="0" smtClean="0"/>
              <a:t>Grouping</a:t>
            </a:r>
          </a:p>
          <a:p>
            <a:pPr lvl="1"/>
            <a:r>
              <a:rPr lang="tr-TR" altLang="tr-TR" b="1" dirty="0" smtClean="0"/>
              <a:t>Apply aggregate function independently to each group</a:t>
            </a:r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81400"/>
            <a:ext cx="55324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643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000" b="1" dirty="0"/>
              <a:t>Additional Relational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OUTER JOIN Operations</a:t>
            </a:r>
          </a:p>
          <a:p>
            <a:pPr lvl="1"/>
            <a:r>
              <a:rPr lang="tr-TR" altLang="tr-TR" b="1" dirty="0" smtClean="0"/>
              <a:t>LEFT OUTER JOIN</a:t>
            </a:r>
          </a:p>
          <a:p>
            <a:pPr lvl="1"/>
            <a:r>
              <a:rPr lang="tr-TR" altLang="tr-TR" b="1" dirty="0" smtClean="0"/>
              <a:t>RIGHT OUTER JOIN</a:t>
            </a:r>
          </a:p>
          <a:p>
            <a:pPr lvl="1"/>
            <a:r>
              <a:rPr lang="tr-TR" altLang="tr-TR" b="1" dirty="0" smtClean="0"/>
              <a:t>FULL OUTER JOIN</a:t>
            </a:r>
          </a:p>
          <a:p>
            <a:pPr lvl="1"/>
            <a:r>
              <a:rPr lang="tr-TR" altLang="tr-TR" b="1" dirty="0" smtClean="0"/>
              <a:t>Example:</a:t>
            </a:r>
          </a:p>
          <a:p>
            <a:pPr marL="365760" lvl="1" indent="0">
              <a:buNone/>
            </a:pPr>
            <a:endParaRPr lang="tr-TR" altLang="tr-TR" b="1" dirty="0" smtClean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581400"/>
            <a:ext cx="4894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944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Unary Relational Operations: SELECT and PROJECT</a:t>
            </a:r>
          </a:p>
          <a:p>
            <a:r>
              <a:rPr lang="tr-TR" b="1" dirty="0" smtClean="0"/>
              <a:t>Relational Algebra Operations from Set Theory</a:t>
            </a:r>
          </a:p>
          <a:p>
            <a:r>
              <a:rPr lang="tr-TR" b="1" dirty="0" smtClean="0"/>
              <a:t>Binary Relational Operations: JOIN and DIVISION</a:t>
            </a:r>
          </a:p>
          <a:p>
            <a:r>
              <a:rPr lang="tr-TR" b="1" dirty="0" smtClean="0"/>
              <a:t>Additional Relational Operations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</a:t>
            </a:r>
            <a:r>
              <a:rPr lang="tr-TR" sz="2400" b="1" dirty="0"/>
              <a:t>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Operation</a:t>
            </a:r>
          </a:p>
          <a:p>
            <a:pPr lvl="1"/>
            <a:r>
              <a:rPr lang="tr-TR" b="1" dirty="0" smtClean="0"/>
              <a:t>It produces subset of tuples from a relation that meets the selection condition.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90800"/>
            <a:ext cx="3581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48100"/>
            <a:ext cx="69326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</a:t>
            </a:r>
            <a:r>
              <a:rPr lang="tr-TR" sz="2400" b="1" dirty="0"/>
              <a:t>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Operation</a:t>
            </a:r>
          </a:p>
          <a:p>
            <a:pPr lvl="1"/>
            <a:r>
              <a:rPr lang="tr-TR" b="1" dirty="0" smtClean="0"/>
              <a:t>The condition is applied individually to each row in the relation.</a:t>
            </a:r>
          </a:p>
          <a:p>
            <a:pPr lvl="1"/>
            <a:r>
              <a:rPr lang="tr-TR" b="1" dirty="0" smtClean="0"/>
              <a:t>If the condition returns true, the row selected.</a:t>
            </a:r>
          </a:p>
          <a:p>
            <a:pPr lvl="1"/>
            <a:r>
              <a:rPr lang="tr-TR" b="1" dirty="0" smtClean="0"/>
              <a:t>AND, OR, NOT</a:t>
            </a:r>
          </a:p>
          <a:p>
            <a:pPr lvl="1"/>
            <a:r>
              <a:rPr lang="tr-TR" b="1" dirty="0" smtClean="0"/>
              <a:t>SELECT operation is a unary operation; it is apllied to a single relation.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5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</a:t>
            </a:r>
            <a:r>
              <a:rPr lang="tr-TR" sz="2400" b="1" dirty="0"/>
              <a:t>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Operation</a:t>
            </a:r>
          </a:p>
          <a:p>
            <a:pPr lvl="1"/>
            <a:r>
              <a:rPr lang="tr-TR" b="1" dirty="0" smtClean="0"/>
              <a:t>Selectivity is the fraction of tuples selected by a selection condition.</a:t>
            </a:r>
          </a:p>
          <a:p>
            <a:pPr lvl="1"/>
            <a:r>
              <a:rPr lang="tr-TR" b="1" dirty="0" smtClean="0"/>
              <a:t>SELECT operation is commutative</a:t>
            </a:r>
          </a:p>
          <a:p>
            <a:pPr lvl="1"/>
            <a:r>
              <a:rPr lang="tr-TR" b="1" dirty="0" smtClean="0"/>
              <a:t>More than one select operations can be combined using AND operation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7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</a:t>
            </a:r>
            <a:r>
              <a:rPr lang="tr-TR" sz="2400" b="1" dirty="0"/>
              <a:t>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PROJECT Operation</a:t>
            </a:r>
          </a:p>
          <a:p>
            <a:pPr lvl="1"/>
            <a:r>
              <a:rPr lang="tr-TR" b="1" dirty="0" smtClean="0"/>
              <a:t>Select specified columns from table and discards the other columns</a:t>
            </a:r>
          </a:p>
          <a:p>
            <a:pPr lvl="1"/>
            <a:r>
              <a:rPr lang="tr-TR" b="1" dirty="0" smtClean="0"/>
              <a:t>Number of attributes in attribute list is called degree</a:t>
            </a:r>
          </a:p>
          <a:p>
            <a:pPr lvl="1"/>
            <a:r>
              <a:rPr lang="tr-TR" b="1" dirty="0" smtClean="0"/>
              <a:t>Result of PROJECT operation is a set of distinct tuples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5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</a:t>
            </a:r>
            <a:r>
              <a:rPr lang="tr-TR" sz="2400" b="1" dirty="0"/>
              <a:t>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PROJECT AND SELECT Operations</a:t>
            </a:r>
          </a:p>
          <a:p>
            <a:pPr marL="68580" indent="0">
              <a:buNone/>
            </a:pPr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72846"/>
            <a:ext cx="416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97929"/>
            <a:ext cx="45624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95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</a:t>
            </a:r>
            <a:r>
              <a:rPr lang="tr-TR" sz="2400" b="1" dirty="0"/>
              <a:t>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Rename Operation</a:t>
            </a:r>
          </a:p>
          <a:p>
            <a:pPr marL="68580" indent="0">
              <a:buNone/>
            </a:pPr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7400"/>
            <a:ext cx="6850062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0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Relational Algebra Operations</a:t>
            </a:r>
            <a:r>
              <a:rPr lang="tr-TR" sz="2400" b="1" dirty="0"/>
              <a:t> </a:t>
            </a:r>
            <a:r>
              <a:rPr lang="tr-TR" sz="2400" b="1" dirty="0" smtClean="0"/>
              <a:t>from Set Theory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UNION, INTERSECTION, MINUS</a:t>
            </a:r>
          </a:p>
          <a:p>
            <a:pPr lvl="1"/>
            <a:r>
              <a:rPr lang="tr-TR" b="1" dirty="0" smtClean="0"/>
              <a:t>They are binary operators</a:t>
            </a:r>
          </a:p>
          <a:p>
            <a:pPr lvl="1"/>
            <a:r>
              <a:rPr lang="tr-TR" b="1" dirty="0" smtClean="0"/>
              <a:t>To apply those operations, relations must have the same type of tuples</a:t>
            </a:r>
          </a:p>
          <a:p>
            <a:pPr marL="365760" lvl="1" indent="0">
              <a:buNone/>
            </a:pPr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6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11347</TotalTime>
  <Words>412</Words>
  <Application>Microsoft Office PowerPoint</Application>
  <PresentationFormat>On-screen Show (4:3)</PresentationFormat>
  <Paragraphs>102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COM258</vt:lpstr>
      <vt:lpstr> Outline</vt:lpstr>
      <vt:lpstr> Unary Relational Operations: SELECT and PROJECT</vt:lpstr>
      <vt:lpstr> Unary Relational Operations: SELECT and PROJECT</vt:lpstr>
      <vt:lpstr> Unary Relational Operations: SELECT and PROJECT</vt:lpstr>
      <vt:lpstr> Unary Relational Operations: SELECT and PROJECT</vt:lpstr>
      <vt:lpstr> Unary Relational Operations: SELECT and PROJECT</vt:lpstr>
      <vt:lpstr> Unary Relational Operations: SELECT and PROJECT</vt:lpstr>
      <vt:lpstr>Relational Algebra Operations from Set Theory</vt:lpstr>
      <vt:lpstr>Relational Algebra Operations from Set Theory</vt:lpstr>
      <vt:lpstr>Relational Algebra Operations from Set Theory</vt:lpstr>
      <vt:lpstr>Binary Relational Operations: JOIN and DIVISION</vt:lpstr>
      <vt:lpstr>Binary Relational Operations: JOIN and DIVISION</vt:lpstr>
      <vt:lpstr>Additional Relational Operations</vt:lpstr>
      <vt:lpstr>Additional Relational Operations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516</cp:revision>
  <dcterms:created xsi:type="dcterms:W3CDTF">2006-08-16T00:00:00Z</dcterms:created>
  <dcterms:modified xsi:type="dcterms:W3CDTF">2019-12-02T15:14:18Z</dcterms:modified>
</cp:coreProperties>
</file>