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7" r:id="rId3"/>
    <p:sldId id="257" r:id="rId4"/>
    <p:sldId id="261" r:id="rId5"/>
    <p:sldId id="259" r:id="rId6"/>
    <p:sldId id="258" r:id="rId7"/>
    <p:sldId id="260" r:id="rId8"/>
    <p:sldId id="263" r:id="rId9"/>
    <p:sldId id="266" r:id="rId10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94" d="100"/>
          <a:sy n="94" d="100"/>
        </p:scale>
        <p:origin x="-96" y="-4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8E8A89-B993-4783-AC69-17400DA34CFE}" type="datetimeFigureOut">
              <a:rPr lang="tr-TR" smtClean="0"/>
              <a:pPr/>
              <a:t>9.8.2020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E9A804-60CB-4DE4-857A-C5CFC6C108F8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8E8A89-B993-4783-AC69-17400DA34CFE}" type="datetimeFigureOut">
              <a:rPr lang="tr-TR" smtClean="0"/>
              <a:pPr/>
              <a:t>9.8.2020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E9A804-60CB-4DE4-857A-C5CFC6C108F8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8E8A89-B993-4783-AC69-17400DA34CFE}" type="datetimeFigureOut">
              <a:rPr lang="tr-TR" smtClean="0"/>
              <a:pPr/>
              <a:t>9.8.2020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E9A804-60CB-4DE4-857A-C5CFC6C108F8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8E8A89-B993-4783-AC69-17400DA34CFE}" type="datetimeFigureOut">
              <a:rPr lang="tr-TR" smtClean="0"/>
              <a:pPr/>
              <a:t>9.8.2020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E9A804-60CB-4DE4-857A-C5CFC6C108F8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8E8A89-B993-4783-AC69-17400DA34CFE}" type="datetimeFigureOut">
              <a:rPr lang="tr-TR" smtClean="0"/>
              <a:pPr/>
              <a:t>9.8.2020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E9A804-60CB-4DE4-857A-C5CFC6C108F8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8E8A89-B993-4783-AC69-17400DA34CFE}" type="datetimeFigureOut">
              <a:rPr lang="tr-TR" smtClean="0"/>
              <a:pPr/>
              <a:t>9.8.2020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E9A804-60CB-4DE4-857A-C5CFC6C108F8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8E8A89-B993-4783-AC69-17400DA34CFE}" type="datetimeFigureOut">
              <a:rPr lang="tr-TR" smtClean="0"/>
              <a:pPr/>
              <a:t>9.8.2020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E9A804-60CB-4DE4-857A-C5CFC6C108F8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8E8A89-B993-4783-AC69-17400DA34CFE}" type="datetimeFigureOut">
              <a:rPr lang="tr-TR" smtClean="0"/>
              <a:pPr/>
              <a:t>9.8.2020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E9A804-60CB-4DE4-857A-C5CFC6C108F8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8E8A89-B993-4783-AC69-17400DA34CFE}" type="datetimeFigureOut">
              <a:rPr lang="tr-TR" smtClean="0"/>
              <a:pPr/>
              <a:t>9.8.2020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E9A804-60CB-4DE4-857A-C5CFC6C108F8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8E8A89-B993-4783-AC69-17400DA34CFE}" type="datetimeFigureOut">
              <a:rPr lang="tr-TR" smtClean="0"/>
              <a:pPr/>
              <a:t>9.8.2020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E9A804-60CB-4DE4-857A-C5CFC6C108F8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8E8A89-B993-4783-AC69-17400DA34CFE}" type="datetimeFigureOut">
              <a:rPr lang="tr-TR" smtClean="0"/>
              <a:pPr/>
              <a:t>9.8.2020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E9A804-60CB-4DE4-857A-C5CFC6C108F8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8E8A89-B993-4783-AC69-17400DA34CFE}" type="datetimeFigureOut">
              <a:rPr lang="tr-TR" smtClean="0"/>
              <a:pPr/>
              <a:t>9.8.2020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E9A804-60CB-4DE4-857A-C5CFC6C108F8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Sağlık İletişimi Uygulamaları</a:t>
            </a:r>
            <a:endParaRPr lang="tr-TR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2. Hafta</a:t>
            </a:r>
            <a:endParaRPr lang="tr-T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Risk iletişimi üzerine düşünmek...</a:t>
            </a:r>
            <a:endParaRPr lang="tr-T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SaglikBakanligi_KoronaVirus_14GunKurali_105sc_200314_WEBYK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51520" y="836712"/>
            <a:ext cx="8570662" cy="5040560"/>
          </a:xfr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5e6fd124bf214403b80c5187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51520" y="1124744"/>
            <a:ext cx="8784976" cy="4392488"/>
          </a:xfr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5e6fd6dc7152d822e8be9d50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51520" y="908720"/>
            <a:ext cx="8507368" cy="5040560"/>
          </a:xfr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saglik-bakanligi-kamu-spotu-taner-olmez-mucize-doktor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115615" y="620688"/>
            <a:ext cx="7133437" cy="5328592"/>
          </a:xfr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5e6fd12fbf214403b80c5189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67544" y="1104170"/>
            <a:ext cx="8108013" cy="4633150"/>
          </a:xfr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Risk ve Kriz İletişiminde 6 İlke</a:t>
            </a:r>
            <a:endParaRPr lang="tr-TR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5256584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tr-TR" dirty="0" smtClean="0"/>
              <a:t>1. </a:t>
            </a:r>
            <a:r>
              <a:rPr lang="tr-TR" sz="4000" dirty="0" smtClean="0"/>
              <a:t>İlk/öncü olmak</a:t>
            </a:r>
          </a:p>
          <a:p>
            <a:pPr>
              <a:buNone/>
            </a:pPr>
            <a:r>
              <a:rPr lang="tr-TR" sz="4000" dirty="0" smtClean="0"/>
              <a:t>2. Doğru bilgi </a:t>
            </a:r>
          </a:p>
          <a:p>
            <a:pPr>
              <a:buNone/>
            </a:pPr>
            <a:r>
              <a:rPr lang="tr-TR" sz="4000" dirty="0" smtClean="0"/>
              <a:t>3. Güvenilir olmak</a:t>
            </a:r>
          </a:p>
          <a:p>
            <a:pPr>
              <a:buNone/>
            </a:pPr>
            <a:r>
              <a:rPr lang="tr-TR" sz="4000" dirty="0" smtClean="0"/>
              <a:t>4. Empati: İnsanların neler hissettiğini ve karşılaştıkları zorlukları ele almak, güven ve uyum sağlar. </a:t>
            </a:r>
          </a:p>
          <a:p>
            <a:pPr>
              <a:buNone/>
            </a:pPr>
            <a:r>
              <a:rPr lang="tr-TR" sz="4000" dirty="0" smtClean="0"/>
              <a:t>5. Eylemi teşvik etme</a:t>
            </a:r>
          </a:p>
          <a:p>
            <a:pPr>
              <a:buNone/>
            </a:pPr>
            <a:r>
              <a:rPr lang="tr-TR" sz="4000" dirty="0" smtClean="0"/>
              <a:t>6. Saygı: Saygılı iletişim, insanlar kendilerini savunmasız hissettiklerinde özellikle önemlidir. Saygılı iletişim, işbirliğini ve uyumlaştırmayı teşvik eder.</a:t>
            </a:r>
            <a:endParaRPr lang="tr-TR" sz="4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Uygulama 1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40000" lnSpcReduction="20000"/>
          </a:bodyPr>
          <a:lstStyle/>
          <a:p>
            <a:r>
              <a:rPr lang="tr-TR" b="1" dirty="0"/>
              <a:t>Sağlık İletişimi Uygulamaları</a:t>
            </a:r>
            <a:endParaRPr lang="tr-TR" dirty="0"/>
          </a:p>
          <a:p>
            <a:r>
              <a:rPr lang="tr-TR" b="1" dirty="0"/>
              <a:t> </a:t>
            </a:r>
            <a:endParaRPr lang="tr-TR" dirty="0"/>
          </a:p>
          <a:p>
            <a:r>
              <a:rPr lang="tr-TR" b="1" dirty="0"/>
              <a:t> </a:t>
            </a:r>
            <a:endParaRPr lang="tr-TR" dirty="0"/>
          </a:p>
          <a:p>
            <a:r>
              <a:rPr lang="tr-TR" b="1" dirty="0"/>
              <a:t>Uygulama 1</a:t>
            </a:r>
            <a:endParaRPr lang="tr-TR" dirty="0"/>
          </a:p>
          <a:p>
            <a:r>
              <a:rPr lang="tr-TR" b="1" dirty="0"/>
              <a:t> </a:t>
            </a:r>
            <a:endParaRPr lang="tr-TR" dirty="0"/>
          </a:p>
          <a:p>
            <a:r>
              <a:rPr lang="tr-TR" dirty="0" err="1"/>
              <a:t>Steven</a:t>
            </a:r>
            <a:r>
              <a:rPr lang="tr-TR" dirty="0"/>
              <a:t> </a:t>
            </a:r>
            <a:r>
              <a:rPr lang="tr-TR" dirty="0" err="1"/>
              <a:t>Soderbergh'in</a:t>
            </a:r>
            <a:r>
              <a:rPr lang="tr-TR" dirty="0"/>
              <a:t> yönettiği 2011 yapımı Salgın (</a:t>
            </a:r>
            <a:r>
              <a:rPr lang="tr-TR" dirty="0" err="1"/>
              <a:t>Contagion</a:t>
            </a:r>
            <a:r>
              <a:rPr lang="tr-TR" dirty="0"/>
              <a:t>) filmine ilişkin,</a:t>
            </a:r>
          </a:p>
          <a:p>
            <a:r>
              <a:rPr lang="tr-TR" dirty="0"/>
              <a:t> </a:t>
            </a:r>
          </a:p>
          <a:p>
            <a:pPr lvl="0"/>
            <a:r>
              <a:rPr lang="tr-TR" dirty="0"/>
              <a:t>Filmin künye bilgilerini ve filme ilişkin kısa bir bilgilendirme notu yazınız.</a:t>
            </a:r>
          </a:p>
          <a:p>
            <a:pPr lvl="0"/>
            <a:r>
              <a:rPr lang="tr-TR" dirty="0"/>
              <a:t>Salgın filmini risk iletişimi açısından değerlendirin.</a:t>
            </a:r>
          </a:p>
          <a:p>
            <a:pPr lvl="0"/>
            <a:r>
              <a:rPr lang="tr-TR" dirty="0"/>
              <a:t>Filmin hastalık konusunda bilgilendirme, </a:t>
            </a:r>
            <a:r>
              <a:rPr lang="tr-TR" dirty="0" err="1"/>
              <a:t>farkındalık</a:t>
            </a:r>
            <a:r>
              <a:rPr lang="tr-TR" dirty="0"/>
              <a:t> ve gündem yaratma özelliklerini tartışın.</a:t>
            </a:r>
          </a:p>
          <a:p>
            <a:pPr lvl="0"/>
            <a:r>
              <a:rPr lang="tr-TR" dirty="0"/>
              <a:t>Son günlerde gündemde olan </a:t>
            </a:r>
            <a:r>
              <a:rPr lang="tr-TR" dirty="0" err="1"/>
              <a:t>CORONA</a:t>
            </a:r>
            <a:r>
              <a:rPr lang="tr-TR" dirty="0"/>
              <a:t> virüs ile ilgili gelişmelerle bağlantılı görüşlerinizi yazın.</a:t>
            </a:r>
          </a:p>
          <a:p>
            <a:pPr lvl="0"/>
            <a:r>
              <a:rPr lang="tr-TR" dirty="0"/>
              <a:t>Salgın filmi üzerinden sisteme yönelik yapılan eleştiri konusundaki görüşlerinizi, böyle bir duruma ilişkin yapılması gerektiğini düşündüğünüz konuları yazın.</a:t>
            </a:r>
          </a:p>
          <a:p>
            <a:pPr lvl="0"/>
            <a:r>
              <a:rPr lang="tr-TR" dirty="0"/>
              <a:t>Toplumların sağlık konularında </a:t>
            </a:r>
            <a:r>
              <a:rPr lang="tr-TR" dirty="0" err="1"/>
              <a:t>farkındalığının</a:t>
            </a:r>
            <a:r>
              <a:rPr lang="tr-TR" dirty="0"/>
              <a:t> sağlanması konusunda sinemanın katkısı olup olamayacağını tartışınız.</a:t>
            </a:r>
          </a:p>
          <a:p>
            <a:r>
              <a:rPr lang="tr-TR" dirty="0"/>
              <a:t> </a:t>
            </a:r>
          </a:p>
          <a:p>
            <a:pPr lvl="0"/>
            <a:r>
              <a:rPr lang="tr-TR" dirty="0"/>
              <a:t>Risk İletişimi nedir? Risk İletişiminde neler yapılmalı, nelere dikkat edilmeli? Sağlık konulu risk iletişimi nasıl yönetilmeli vb. konuları kapsayacak bir ödev hazırlayın.</a:t>
            </a:r>
          </a:p>
          <a:p>
            <a:r>
              <a:rPr lang="tr-TR" dirty="0"/>
              <a:t> </a:t>
            </a:r>
          </a:p>
          <a:p>
            <a:r>
              <a:rPr lang="tr-TR" dirty="0"/>
              <a:t>Bu konudaki yazınızın 5-6 sayfa olmasını bekliyorum. Risk İletişimi bölümü 2-3 diğer bölüm 2-3 sayfa gibi düşünebilirsiniz.</a:t>
            </a:r>
          </a:p>
          <a:p>
            <a:endParaRPr lang="tr-TR" dirty="0"/>
          </a:p>
          <a:p>
            <a:endParaRPr lang="tr-TR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</TotalTime>
  <Words>80</Words>
  <Application>Microsoft Office PowerPoint</Application>
  <PresentationFormat>On-screen Show (4:3)</PresentationFormat>
  <Paragraphs>28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Office Theme</vt:lpstr>
      <vt:lpstr>Sağlık İletişimi Uygulamaları</vt:lpstr>
      <vt:lpstr>Slide 2</vt:lpstr>
      <vt:lpstr>Slide 3</vt:lpstr>
      <vt:lpstr>Slide 4</vt:lpstr>
      <vt:lpstr>Slide 5</vt:lpstr>
      <vt:lpstr>Slide 6</vt:lpstr>
      <vt:lpstr>Slide 7</vt:lpstr>
      <vt:lpstr>Risk ve Kriz İletişiminde 6 İlke</vt:lpstr>
      <vt:lpstr>Uygulama 1</vt:lpstr>
    </vt:vector>
  </TitlesOfParts>
  <Company>Hewlett-Packard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Sağlık İletişimi Uygulamaları</dc:title>
  <dc:creator>Hewlett-Packard Company</dc:creator>
  <cp:lastModifiedBy>Hewlett-Packard Company</cp:lastModifiedBy>
  <cp:revision>3</cp:revision>
  <dcterms:created xsi:type="dcterms:W3CDTF">2020-03-24T16:48:59Z</dcterms:created>
  <dcterms:modified xsi:type="dcterms:W3CDTF">2020-08-09T09:00:58Z</dcterms:modified>
</cp:coreProperties>
</file>