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1" r:id="rId5"/>
    <p:sldId id="259" r:id="rId6"/>
    <p:sldId id="258" r:id="rId7"/>
    <p:sldId id="260" r:id="rId8"/>
    <p:sldId id="263" r:id="rId9"/>
    <p:sldId id="26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E8A89-B993-4783-AC69-17400DA34CFE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9A804-60CB-4DE4-857A-C5CFC6C108F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İletişimi Uygulamaları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Risk iletişimi üzerine düşünmek...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aglikBakanligi_KoronaVirus_14GunKurali_105sc_200314_WEBYK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836712"/>
            <a:ext cx="8570662" cy="504056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e6fd124bf214403b80c518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124744"/>
            <a:ext cx="8784976" cy="439248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e6fd6dc7152d822e8be9d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8507368" cy="504056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aglik-bakanligi-kamu-spotu-taner-olmez-mucize-dokt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5" y="620688"/>
            <a:ext cx="7133437" cy="532859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e6fd12fbf214403b80c518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104170"/>
            <a:ext cx="8108013" cy="46331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Risk ve Kriz İletişiminde 6 İlke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1. </a:t>
            </a:r>
            <a:r>
              <a:rPr lang="tr-TR" sz="4000" dirty="0" smtClean="0"/>
              <a:t>İlk/öncü olmak</a:t>
            </a:r>
          </a:p>
          <a:p>
            <a:pPr>
              <a:buNone/>
            </a:pPr>
            <a:r>
              <a:rPr lang="tr-TR" sz="4000" dirty="0" smtClean="0"/>
              <a:t>2. Doğru bilgi </a:t>
            </a:r>
          </a:p>
          <a:p>
            <a:pPr>
              <a:buNone/>
            </a:pPr>
            <a:r>
              <a:rPr lang="tr-TR" sz="4000" dirty="0" smtClean="0"/>
              <a:t>3. Güvenilir olmak</a:t>
            </a:r>
          </a:p>
          <a:p>
            <a:pPr>
              <a:buNone/>
            </a:pPr>
            <a:r>
              <a:rPr lang="tr-TR" sz="4000" dirty="0" smtClean="0"/>
              <a:t>4. Empati: İnsanların neler hissettiğini ve karşılaştıkları zorlukları ele almak, güven ve uyum sağlar. </a:t>
            </a:r>
          </a:p>
          <a:p>
            <a:pPr>
              <a:buNone/>
            </a:pPr>
            <a:r>
              <a:rPr lang="tr-TR" sz="4000" dirty="0" smtClean="0"/>
              <a:t>5. Eylemi teşvik etme</a:t>
            </a:r>
          </a:p>
          <a:p>
            <a:pPr>
              <a:buNone/>
            </a:pPr>
            <a:r>
              <a:rPr lang="tr-TR" sz="4000" dirty="0" smtClean="0"/>
              <a:t>6. Saygı: Saygılı iletişim, insanlar kendilerini savunmasız hissettiklerinde özellikle önemlidir. Saygılı iletişim, işbirliğini ve uyumlaştırmayı teşvik eder.</a:t>
            </a:r>
            <a:endParaRPr lang="tr-T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dirty="0"/>
              <a:t>Sağlık İletişimi Uygulamaları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Uygulama 1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dirty="0" err="1"/>
              <a:t>Steven</a:t>
            </a:r>
            <a:r>
              <a:rPr lang="tr-TR" dirty="0"/>
              <a:t> </a:t>
            </a:r>
            <a:r>
              <a:rPr lang="tr-TR" dirty="0" err="1"/>
              <a:t>Soderbergh'in</a:t>
            </a:r>
            <a:r>
              <a:rPr lang="tr-TR" dirty="0"/>
              <a:t> yönettiği 2011 yapımı Salgın (</a:t>
            </a:r>
            <a:r>
              <a:rPr lang="tr-TR" dirty="0" err="1"/>
              <a:t>Contagion</a:t>
            </a:r>
            <a:r>
              <a:rPr lang="tr-TR" dirty="0"/>
              <a:t>) filmine ilişkin,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Filmin künye bilgilerini ve filme ilişkin kısa bir bilgilendirme notu yazınız.</a:t>
            </a:r>
          </a:p>
          <a:p>
            <a:pPr lvl="0"/>
            <a:r>
              <a:rPr lang="tr-TR" dirty="0"/>
              <a:t>Salgın filmini risk iletişimi açısından değerlendirin.</a:t>
            </a:r>
          </a:p>
          <a:p>
            <a:pPr lvl="0"/>
            <a:r>
              <a:rPr lang="tr-TR" dirty="0"/>
              <a:t>Filmin hastalık konusunda bilgilendirme, </a:t>
            </a:r>
            <a:r>
              <a:rPr lang="tr-TR" dirty="0" err="1"/>
              <a:t>farkındalık</a:t>
            </a:r>
            <a:r>
              <a:rPr lang="tr-TR" dirty="0"/>
              <a:t> ve gündem yaratma özelliklerini tartışın.</a:t>
            </a:r>
          </a:p>
          <a:p>
            <a:pPr lvl="0"/>
            <a:r>
              <a:rPr lang="tr-TR" dirty="0"/>
              <a:t>Son günlerde gündemde olan </a:t>
            </a:r>
            <a:r>
              <a:rPr lang="tr-TR" dirty="0" err="1"/>
              <a:t>CORONA</a:t>
            </a:r>
            <a:r>
              <a:rPr lang="tr-TR" dirty="0"/>
              <a:t> virüs ile ilgili gelişmelerle bağlantılı görüşlerinizi yazın.</a:t>
            </a:r>
          </a:p>
          <a:p>
            <a:pPr lvl="0"/>
            <a:r>
              <a:rPr lang="tr-TR" dirty="0"/>
              <a:t>Salgın filmi üzerinden sisteme yönelik yapılan eleştiri konusundaki görüşlerinizi, böyle bir duruma ilişkin yapılması gerektiğini düşündüğünüz konuları yazın.</a:t>
            </a:r>
          </a:p>
          <a:p>
            <a:pPr lvl="0"/>
            <a:r>
              <a:rPr lang="tr-TR" dirty="0"/>
              <a:t>Toplumların sağlık konularında </a:t>
            </a:r>
            <a:r>
              <a:rPr lang="tr-TR" dirty="0" err="1"/>
              <a:t>farkındalığının</a:t>
            </a:r>
            <a:r>
              <a:rPr lang="tr-TR" dirty="0"/>
              <a:t> sağlanması konusunda sinemanın katkısı olup olamayacağını tartışınız.</a:t>
            </a:r>
          </a:p>
          <a:p>
            <a:r>
              <a:rPr lang="tr-TR" dirty="0"/>
              <a:t> </a:t>
            </a:r>
          </a:p>
          <a:p>
            <a:pPr lvl="0"/>
            <a:r>
              <a:rPr lang="tr-TR" dirty="0"/>
              <a:t>Risk İletişimi nedir? Risk İletişiminde neler yapılmalı, nelere dikkat edilmeli? Sağlık konulu risk iletişimi nasıl yönetilmeli vb. konuları kapsayacak bir ödev hazırlayın.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Bu konudaki yazınızın 5-6 sayfa olmasını bekliyorum. Risk İletişimi bölümü 2-3 diğer bölüm 2-3 sayfa gibi düşünebilirsiniz.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80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Sağlık İletişimi Uygulamaları</vt:lpstr>
      <vt:lpstr>Slide 2</vt:lpstr>
      <vt:lpstr>Slide 3</vt:lpstr>
      <vt:lpstr>Slide 4</vt:lpstr>
      <vt:lpstr>Slide 5</vt:lpstr>
      <vt:lpstr>Slide 6</vt:lpstr>
      <vt:lpstr>Slide 7</vt:lpstr>
      <vt:lpstr>Risk ve Kriz İletişiminde 6 İlke</vt:lpstr>
      <vt:lpstr>Uygulama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İletişimi Uygulamaları</dc:title>
  <dc:creator>Hewlett-Packard Company</dc:creator>
  <cp:lastModifiedBy>Hewlett-Packard Company</cp:lastModifiedBy>
  <cp:revision>3</cp:revision>
  <dcterms:created xsi:type="dcterms:W3CDTF">2020-03-24T16:48:59Z</dcterms:created>
  <dcterms:modified xsi:type="dcterms:W3CDTF">2020-08-09T09:00:58Z</dcterms:modified>
</cp:coreProperties>
</file>