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3" r:id="rId7"/>
    <p:sldId id="264" r:id="rId8"/>
    <p:sldId id="265" r:id="rId9"/>
    <p:sldId id="266" r:id="rId10"/>
    <p:sldId id="267" r:id="rId11"/>
    <p:sldId id="269" r:id="rId12"/>
    <p:sldId id="270" r:id="rId13"/>
    <p:sldId id="271" r:id="rId14"/>
    <p:sldId id="272"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9 Dik Üçgen"/>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grpSp>
        <p:nvGrpSpPr>
          <p:cNvPr id="5" name="15 Grup"/>
          <p:cNvGrpSpPr>
            <a:grpSpLocks/>
          </p:cNvGrpSpPr>
          <p:nvPr/>
        </p:nvGrpSpPr>
        <p:grpSpPr bwMode="auto">
          <a:xfrm>
            <a:off x="-4233" y="4953000"/>
            <a:ext cx="12196233" cy="1911350"/>
            <a:chOff x="-3765" y="4832896"/>
            <a:chExt cx="9147765" cy="2032192"/>
          </a:xfrm>
        </p:grpSpPr>
        <p:sp>
          <p:nvSpPr>
            <p:cNvPr id="6" name="6 Serbest Form"/>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7" name="7 Serbest Form"/>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8"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Başlık"/>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11" name="29 Veri Yer Tutucusu"/>
          <p:cNvSpPr>
            <a:spLocks noGrp="1"/>
          </p:cNvSpPr>
          <p:nvPr>
            <p:ph type="dt" sz="half" idx="10"/>
          </p:nvPr>
        </p:nvSpPr>
        <p:spPr/>
        <p:txBody>
          <a:bodyPr/>
          <a:lstStyle>
            <a:lvl1pPr>
              <a:defRPr>
                <a:solidFill>
                  <a:srgbClr val="FFFFFF"/>
                </a:solidFill>
              </a:defRPr>
            </a:lvl1pPr>
          </a:lstStyle>
          <a:p>
            <a:pPr>
              <a:defRPr/>
            </a:pPr>
            <a:fld id="{221BB1CA-9DC2-486E-830A-FEA67A64A995}" type="datetimeFigureOut">
              <a:rPr lang="tr-TR"/>
              <a:pPr>
                <a:defRPr/>
              </a:pPr>
              <a:t>8.01.2020</a:t>
            </a:fld>
            <a:endParaRPr lang="tr-TR"/>
          </a:p>
        </p:txBody>
      </p:sp>
      <p:sp>
        <p:nvSpPr>
          <p:cNvPr id="12" name="18 Altbilgi Yer Tutucusu"/>
          <p:cNvSpPr>
            <a:spLocks noGrp="1"/>
          </p:cNvSpPr>
          <p:nvPr>
            <p:ph type="ftr" sz="quarter" idx="11"/>
          </p:nvPr>
        </p:nvSpPr>
        <p:spPr/>
        <p:txBody>
          <a:bodyPr/>
          <a:lstStyle>
            <a:lvl1pPr>
              <a:defRPr>
                <a:solidFill>
                  <a:schemeClr val="accent1">
                    <a:tint val="20000"/>
                  </a:schemeClr>
                </a:solidFill>
              </a:defRPr>
            </a:lvl1pPr>
            <a:extLst/>
          </a:lstStyle>
          <a:p>
            <a:pPr>
              <a:defRPr/>
            </a:pPr>
            <a:endParaRPr lang="tr-TR"/>
          </a:p>
        </p:txBody>
      </p:sp>
      <p:sp>
        <p:nvSpPr>
          <p:cNvPr id="13" name="26 Slayt Numarası Yer Tutucusu"/>
          <p:cNvSpPr>
            <a:spLocks noGrp="1"/>
          </p:cNvSpPr>
          <p:nvPr>
            <p:ph type="sldNum" sz="quarter" idx="12"/>
          </p:nvPr>
        </p:nvSpPr>
        <p:spPr/>
        <p:txBody>
          <a:bodyPr/>
          <a:lstStyle>
            <a:lvl1pPr>
              <a:defRPr>
                <a:solidFill>
                  <a:srgbClr val="FFFFFF"/>
                </a:solidFill>
              </a:defRPr>
            </a:lvl1pPr>
          </a:lstStyle>
          <a:p>
            <a:pPr>
              <a:defRPr/>
            </a:pPr>
            <a:fld id="{072FE95F-AB60-4C43-B4E8-D7941E21F8CF}" type="slidenum">
              <a:rPr lang="tr-TR" altLang="tr-TR"/>
              <a:pPr>
                <a:defRPr/>
              </a:pPr>
              <a:t>‹#›</a:t>
            </a:fld>
            <a:endParaRPr lang="tr-TR" altLang="tr-TR"/>
          </a:p>
        </p:txBody>
      </p:sp>
    </p:spTree>
    <p:extLst>
      <p:ext uri="{BB962C8B-B14F-4D97-AF65-F5344CB8AC3E}">
        <p14:creationId xmlns:p14="http://schemas.microsoft.com/office/powerpoint/2010/main" val="3429406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1481330"/>
            <a:ext cx="10972800" cy="438607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63FF4AF5-F874-4346-99A5-A900536105E6}"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17ECE959-7BA3-4EEF-99B6-9AB17BDCB889}" type="slidenum">
              <a:rPr lang="tr-TR" altLang="tr-TR"/>
              <a:pPr>
                <a:defRPr/>
              </a:pPr>
              <a:t>‹#›</a:t>
            </a:fld>
            <a:endParaRPr lang="tr-TR" altLang="tr-TR"/>
          </a:p>
        </p:txBody>
      </p:sp>
    </p:spTree>
    <p:extLst>
      <p:ext uri="{BB962C8B-B14F-4D97-AF65-F5344CB8AC3E}">
        <p14:creationId xmlns:p14="http://schemas.microsoft.com/office/powerpoint/2010/main" val="1407896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274641"/>
            <a:ext cx="8432800" cy="559276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0910AE1E-F301-46E6-937D-1F4FA0F4B9A6}"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71B0A0F8-7476-498D-8AEE-3AE07F891D15}" type="slidenum">
              <a:rPr lang="tr-TR" altLang="tr-TR"/>
              <a:pPr>
                <a:defRPr/>
              </a:pPr>
              <a:t>‹#›</a:t>
            </a:fld>
            <a:endParaRPr lang="tr-TR" altLang="tr-TR"/>
          </a:p>
        </p:txBody>
      </p:sp>
    </p:spTree>
    <p:extLst>
      <p:ext uri="{BB962C8B-B14F-4D97-AF65-F5344CB8AC3E}">
        <p14:creationId xmlns:p14="http://schemas.microsoft.com/office/powerpoint/2010/main" val="2296514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52400"/>
            <a:ext cx="9160933" cy="16002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6" name="Rectangle 6"/>
          <p:cNvSpPr>
            <a:spLocks noGrp="1" noChangeArrowheads="1"/>
          </p:cNvSpPr>
          <p:nvPr>
            <p:ph type="ftr" sz="quarter" idx="11"/>
          </p:nvPr>
        </p:nvSpPr>
        <p:spPr/>
        <p:txBody>
          <a:bodyPr/>
          <a:lstStyle>
            <a:lvl1pPr>
              <a:defRPr/>
            </a:lvl1pPr>
          </a:lstStyle>
          <a:p>
            <a:pPr>
              <a:defRPr/>
            </a:pPr>
            <a:endParaRPr lang="tr-TR"/>
          </a:p>
        </p:txBody>
      </p:sp>
      <p:sp>
        <p:nvSpPr>
          <p:cNvPr id="7" name="Rectangle 7"/>
          <p:cNvSpPr>
            <a:spLocks noGrp="1" noChangeArrowheads="1"/>
          </p:cNvSpPr>
          <p:nvPr>
            <p:ph type="sldNum" sz="quarter" idx="12"/>
          </p:nvPr>
        </p:nvSpPr>
        <p:spPr/>
        <p:txBody>
          <a:bodyPr/>
          <a:lstStyle>
            <a:lvl1pPr>
              <a:defRPr/>
            </a:lvl1pPr>
          </a:lstStyle>
          <a:p>
            <a:pPr>
              <a:defRPr/>
            </a:pPr>
            <a:fld id="{ECE75F3A-7DA8-41C1-9BBE-F216E7FCED5D}" type="slidenum">
              <a:rPr lang="tr-TR" altLang="tr-TR"/>
              <a:pPr>
                <a:defRPr/>
              </a:pPr>
              <a:t>‹#›</a:t>
            </a:fld>
            <a:endParaRPr lang="tr-TR" altLang="tr-TR"/>
          </a:p>
        </p:txBody>
      </p:sp>
    </p:spTree>
    <p:extLst>
      <p:ext uri="{BB962C8B-B14F-4D97-AF65-F5344CB8AC3E}">
        <p14:creationId xmlns:p14="http://schemas.microsoft.com/office/powerpoint/2010/main" val="2763890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914400" y="152400"/>
            <a:ext cx="9160933" cy="1600200"/>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9144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468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9144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61468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8" name="Rectangle 6"/>
          <p:cNvSpPr>
            <a:spLocks noGrp="1" noChangeArrowheads="1"/>
          </p:cNvSpPr>
          <p:nvPr>
            <p:ph type="ftr" sz="quarter" idx="11"/>
          </p:nvPr>
        </p:nvSpPr>
        <p:spPr/>
        <p:txBody>
          <a:bodyPr/>
          <a:lstStyle>
            <a:lvl1pPr>
              <a:defRPr/>
            </a:lvl1pPr>
          </a:lstStyle>
          <a:p>
            <a:pPr>
              <a:defRPr/>
            </a:pPr>
            <a:endParaRPr lang="tr-TR"/>
          </a:p>
        </p:txBody>
      </p:sp>
      <p:sp>
        <p:nvSpPr>
          <p:cNvPr id="9" name="Rectangle 7"/>
          <p:cNvSpPr>
            <a:spLocks noGrp="1" noChangeArrowheads="1"/>
          </p:cNvSpPr>
          <p:nvPr>
            <p:ph type="sldNum" sz="quarter" idx="12"/>
          </p:nvPr>
        </p:nvSpPr>
        <p:spPr/>
        <p:txBody>
          <a:bodyPr/>
          <a:lstStyle>
            <a:lvl1pPr>
              <a:defRPr/>
            </a:lvl1pPr>
          </a:lstStyle>
          <a:p>
            <a:pPr>
              <a:defRPr/>
            </a:pPr>
            <a:fld id="{2B1BA2E0-E8BA-4D7C-AC86-573453626E5D}" type="slidenum">
              <a:rPr lang="tr-TR" altLang="tr-TR"/>
              <a:pPr>
                <a:defRPr/>
              </a:pPr>
              <a:t>‹#›</a:t>
            </a:fld>
            <a:endParaRPr lang="tr-TR" altLang="tr-TR"/>
          </a:p>
        </p:txBody>
      </p:sp>
    </p:spTree>
    <p:extLst>
      <p:ext uri="{BB962C8B-B14F-4D97-AF65-F5344CB8AC3E}">
        <p14:creationId xmlns:p14="http://schemas.microsoft.com/office/powerpoint/2010/main" val="878177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8"/>
            <a:ext cx="10972800" cy="57324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9 Veri Yer Tutucusu"/>
          <p:cNvSpPr>
            <a:spLocks noGrp="1"/>
          </p:cNvSpPr>
          <p:nvPr>
            <p:ph type="dt" sz="half" idx="10"/>
          </p:nvPr>
        </p:nvSpPr>
        <p:spPr/>
        <p:txBody>
          <a:bodyPr/>
          <a:lstStyle>
            <a:lvl1pPr>
              <a:defRPr/>
            </a:lvl1pPr>
          </a:lstStyle>
          <a:p>
            <a:pPr>
              <a:defRPr/>
            </a:pPr>
            <a:fld id="{7D53D02C-A358-44B6-8570-BEF9858B598A}" type="datetimeFigureOut">
              <a:rPr lang="tr-TR"/>
              <a:pPr>
                <a:defRPr/>
              </a:pPr>
              <a:t>8.01.2020</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6FFE0088-2EA9-4A5A-982D-C28B3499C548}" type="slidenum">
              <a:rPr lang="tr-TR" altLang="tr-TR"/>
              <a:pPr>
                <a:defRPr/>
              </a:pPr>
              <a:t>‹#›</a:t>
            </a:fld>
            <a:endParaRPr lang="tr-TR" altLang="tr-TR"/>
          </a:p>
        </p:txBody>
      </p:sp>
    </p:spTree>
    <p:extLst>
      <p:ext uri="{BB962C8B-B14F-4D97-AF65-F5344CB8AC3E}">
        <p14:creationId xmlns:p14="http://schemas.microsoft.com/office/powerpoint/2010/main" val="2237061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tr-TR"/>
          </a:p>
        </p:txBody>
      </p:sp>
      <p:sp>
        <p:nvSpPr>
          <p:cNvPr id="3" name="Table Placeholder 2"/>
          <p:cNvSpPr>
            <a:spLocks noGrp="1"/>
          </p:cNvSpPr>
          <p:nvPr>
            <p:ph type="tbl" idx="1"/>
          </p:nvPr>
        </p:nvSpPr>
        <p:spPr>
          <a:xfrm>
            <a:off x="609600" y="1481138"/>
            <a:ext cx="10972800" cy="4525962"/>
          </a:xfrm>
        </p:spPr>
        <p:txBody>
          <a:bodyPr/>
          <a:lstStyle/>
          <a:p>
            <a:pPr lvl="0"/>
            <a:endParaRPr lang="tr-TR" noProof="0"/>
          </a:p>
        </p:txBody>
      </p:sp>
      <p:sp>
        <p:nvSpPr>
          <p:cNvPr id="4" name="9 Veri Yer Tutucusu"/>
          <p:cNvSpPr>
            <a:spLocks noGrp="1"/>
          </p:cNvSpPr>
          <p:nvPr>
            <p:ph type="dt" sz="half" idx="10"/>
          </p:nvPr>
        </p:nvSpPr>
        <p:spPr/>
        <p:txBody>
          <a:bodyPr/>
          <a:lstStyle>
            <a:lvl1pPr>
              <a:defRPr/>
            </a:lvl1pPr>
          </a:lstStyle>
          <a:p>
            <a:pPr>
              <a:defRPr/>
            </a:pPr>
            <a:fld id="{5A4612AB-4593-4EA0-BF98-7E2E38EC3057}"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C63FE6BD-DBC8-41DC-A393-D5CCCA7D2CD5}" type="slidenum">
              <a:rPr lang="tr-TR" altLang="tr-TR"/>
              <a:pPr>
                <a:defRPr/>
              </a:pPr>
              <a:t>‹#›</a:t>
            </a:fld>
            <a:endParaRPr lang="tr-TR" altLang="tr-TR"/>
          </a:p>
        </p:txBody>
      </p:sp>
    </p:spTree>
    <p:extLst>
      <p:ext uri="{BB962C8B-B14F-4D97-AF65-F5344CB8AC3E}">
        <p14:creationId xmlns:p14="http://schemas.microsoft.com/office/powerpoint/2010/main" val="132005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Başlık"/>
          <p:cNvSpPr>
            <a:spLocks noGrp="1"/>
          </p:cNvSpPr>
          <p:nvPr>
            <p:ph type="title"/>
          </p:nvPr>
        </p:nvSpPr>
        <p:spPr/>
        <p:txBody>
          <a:bodyPr rtlCol="0"/>
          <a:lstStyle/>
          <a:p>
            <a:r>
              <a:rPr lang="tr-TR" smtClean="0"/>
              <a:t>Asıl başlık stili için tıklatın</a:t>
            </a:r>
            <a:endParaRPr lang="en-US"/>
          </a:p>
        </p:txBody>
      </p:sp>
      <p:sp>
        <p:nvSpPr>
          <p:cNvPr id="4" name="9 Veri Yer Tutucusu"/>
          <p:cNvSpPr>
            <a:spLocks noGrp="1"/>
          </p:cNvSpPr>
          <p:nvPr>
            <p:ph type="dt" sz="half" idx="10"/>
          </p:nvPr>
        </p:nvSpPr>
        <p:spPr/>
        <p:txBody>
          <a:bodyPr/>
          <a:lstStyle>
            <a:lvl1pPr>
              <a:defRPr/>
            </a:lvl1pPr>
          </a:lstStyle>
          <a:p>
            <a:pPr>
              <a:defRPr/>
            </a:pPr>
            <a:fld id="{61F8543A-C805-4C9D-8BEF-0AE7E07061B2}"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E40E2979-A044-4E5D-9514-282080296082}" type="slidenum">
              <a:rPr lang="tr-TR" altLang="tr-TR"/>
              <a:pPr>
                <a:defRPr/>
              </a:pPr>
              <a:t>‹#›</a:t>
            </a:fld>
            <a:endParaRPr lang="tr-TR" altLang="tr-TR"/>
          </a:p>
        </p:txBody>
      </p:sp>
    </p:spTree>
    <p:extLst>
      <p:ext uri="{BB962C8B-B14F-4D97-AF65-F5344CB8AC3E}">
        <p14:creationId xmlns:p14="http://schemas.microsoft.com/office/powerpoint/2010/main" val="1096557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6 Köşeli Çift Ayraç"/>
          <p:cNvSpPr>
            <a:spLocks noChangeArrowheads="1"/>
          </p:cNvSpPr>
          <p:nvPr/>
        </p:nvSpPr>
        <p:spPr bwMode="auto">
          <a:xfrm>
            <a:off x="4849284" y="3005138"/>
            <a:ext cx="243416"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5" name="7 Köşeli Çift Ayraç"/>
          <p:cNvSpPr>
            <a:spLocks noChangeArrowheads="1"/>
          </p:cNvSpPr>
          <p:nvPr/>
        </p:nvSpPr>
        <p:spPr bwMode="auto">
          <a:xfrm>
            <a:off x="4599518" y="3005138"/>
            <a:ext cx="245533"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2" name="1 Başlık"/>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6" name="3 Veri Yer Tutucusu"/>
          <p:cNvSpPr>
            <a:spLocks noGrp="1"/>
          </p:cNvSpPr>
          <p:nvPr>
            <p:ph type="dt" sz="half" idx="10"/>
          </p:nvPr>
        </p:nvSpPr>
        <p:spPr/>
        <p:txBody>
          <a:bodyPr/>
          <a:lstStyle>
            <a:lvl1pPr>
              <a:defRPr/>
            </a:lvl1pPr>
          </a:lstStyle>
          <a:p>
            <a:pPr>
              <a:defRPr/>
            </a:pPr>
            <a:fld id="{17CE3C4B-57CD-42DA-BBD8-FC09120C442C}" type="datetimeFigureOut">
              <a:rPr lang="tr-TR"/>
              <a:pPr>
                <a:defRPr/>
              </a:pPr>
              <a:t>8.01.2020</a:t>
            </a:fld>
            <a:endParaRPr lang="tr-TR"/>
          </a:p>
        </p:txBody>
      </p:sp>
      <p:sp>
        <p:nvSpPr>
          <p:cNvPr id="7" name="4 Altbilgi Yer Tutucusu"/>
          <p:cNvSpPr>
            <a:spLocks noGrp="1"/>
          </p:cNvSpPr>
          <p:nvPr>
            <p:ph type="ftr" sz="quarter" idx="11"/>
          </p:nvPr>
        </p:nvSpPr>
        <p:spPr/>
        <p:txBody>
          <a:bodyPr/>
          <a:lstStyle>
            <a:lvl1pPr>
              <a:defRPr/>
            </a:lvl1pPr>
            <a:extLst/>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pPr>
              <a:defRPr/>
            </a:pPr>
            <a:fld id="{82BA4EDB-10A2-4FBA-A3FC-472F9CCEEFF6}" type="slidenum">
              <a:rPr lang="tr-TR" altLang="tr-TR"/>
              <a:pPr>
                <a:defRPr/>
              </a:pPr>
              <a:t>‹#›</a:t>
            </a:fld>
            <a:endParaRPr lang="tr-TR" altLang="tr-TR"/>
          </a:p>
        </p:txBody>
      </p:sp>
    </p:spTree>
    <p:extLst>
      <p:ext uri="{BB962C8B-B14F-4D97-AF65-F5344CB8AC3E}">
        <p14:creationId xmlns:p14="http://schemas.microsoft.com/office/powerpoint/2010/main" val="17761301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7 Başlık"/>
          <p:cNvSpPr>
            <a:spLocks noGrp="1"/>
          </p:cNvSpPr>
          <p:nvPr>
            <p:ph type="title"/>
          </p:nvPr>
        </p:nvSpPr>
        <p:spPr/>
        <p:txBody>
          <a:bodyPr rtlCol="0"/>
          <a:lstStyle/>
          <a:p>
            <a:r>
              <a:rPr lang="tr-TR" smtClean="0"/>
              <a:t>Asıl başlık stili için tıklatın</a:t>
            </a:r>
            <a:endParaRPr lang="en-US"/>
          </a:p>
        </p:txBody>
      </p:sp>
      <p:sp>
        <p:nvSpPr>
          <p:cNvPr id="5" name="4 Veri Yer Tutucusu"/>
          <p:cNvSpPr>
            <a:spLocks noGrp="1"/>
          </p:cNvSpPr>
          <p:nvPr>
            <p:ph type="dt" sz="half" idx="10"/>
          </p:nvPr>
        </p:nvSpPr>
        <p:spPr/>
        <p:txBody>
          <a:bodyPr/>
          <a:lstStyle>
            <a:lvl1pPr>
              <a:defRPr/>
            </a:lvl1pPr>
          </a:lstStyle>
          <a:p>
            <a:pPr>
              <a:defRPr/>
            </a:pPr>
            <a:fld id="{9B4D7519-1292-4EC1-A7B7-ABF4D8F739B2}"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C3B24B8D-BDEA-462E-B28A-F29C65A57120}" type="slidenum">
              <a:rPr lang="tr-TR" altLang="tr-TR"/>
              <a:pPr>
                <a:defRPr/>
              </a:pPr>
              <a:t>‹#›</a:t>
            </a:fld>
            <a:endParaRPr lang="tr-TR" altLang="tr-TR"/>
          </a:p>
        </p:txBody>
      </p:sp>
    </p:spTree>
    <p:extLst>
      <p:ext uri="{BB962C8B-B14F-4D97-AF65-F5344CB8AC3E}">
        <p14:creationId xmlns:p14="http://schemas.microsoft.com/office/powerpoint/2010/main" val="10028542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pPr>
              <a:defRPr/>
            </a:pPr>
            <a:fld id="{68F12525-F34C-4139-87FE-6F0D9C62F768}" type="datetimeFigureOut">
              <a:rPr lang="tr-TR"/>
              <a:pPr>
                <a:defRPr/>
              </a:pPr>
              <a:t>8.01.2020</a:t>
            </a:fld>
            <a:endParaRPr lang="tr-TR"/>
          </a:p>
        </p:txBody>
      </p:sp>
      <p:sp>
        <p:nvSpPr>
          <p:cNvPr id="8" name="7 Altbilgi Yer Tutucusu"/>
          <p:cNvSpPr>
            <a:spLocks noGrp="1"/>
          </p:cNvSpPr>
          <p:nvPr>
            <p:ph type="ftr" sz="quarter" idx="11"/>
          </p:nvPr>
        </p:nvSpPr>
        <p:spPr/>
        <p:txBody>
          <a:bodyPr/>
          <a:lstStyle>
            <a:lvl1pPr>
              <a:defRPr/>
            </a:lvl1pPr>
            <a:extLst/>
          </a:lstStyle>
          <a:p>
            <a:pPr>
              <a:defRPr/>
            </a:pPr>
            <a:endParaRPr lang="tr-TR"/>
          </a:p>
        </p:txBody>
      </p:sp>
      <p:sp>
        <p:nvSpPr>
          <p:cNvPr id="9" name="8 Slayt Numarası Yer Tutucusu"/>
          <p:cNvSpPr>
            <a:spLocks noGrp="1"/>
          </p:cNvSpPr>
          <p:nvPr>
            <p:ph type="sldNum" sz="quarter" idx="12"/>
          </p:nvPr>
        </p:nvSpPr>
        <p:spPr/>
        <p:txBody>
          <a:bodyPr/>
          <a:lstStyle>
            <a:lvl1pPr>
              <a:defRPr/>
            </a:lvl1pPr>
          </a:lstStyle>
          <a:p>
            <a:pPr>
              <a:defRPr/>
            </a:pPr>
            <a:fld id="{A6DF984F-BFF2-46A5-B03A-39ACC962202C}" type="slidenum">
              <a:rPr lang="tr-TR" altLang="tr-TR"/>
              <a:pPr>
                <a:defRPr/>
              </a:pPr>
              <a:t>‹#›</a:t>
            </a:fld>
            <a:endParaRPr lang="tr-TR" altLang="tr-TR"/>
          </a:p>
        </p:txBody>
      </p:sp>
    </p:spTree>
    <p:extLst>
      <p:ext uri="{BB962C8B-B14F-4D97-AF65-F5344CB8AC3E}">
        <p14:creationId xmlns:p14="http://schemas.microsoft.com/office/powerpoint/2010/main" val="226210324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5 Başlık"/>
          <p:cNvSpPr>
            <a:spLocks noGrp="1"/>
          </p:cNvSpPr>
          <p:nvPr>
            <p:ph type="title"/>
          </p:nvPr>
        </p:nvSpPr>
        <p:spPr/>
        <p:txBody>
          <a:bodyPr rtlCol="0"/>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pPr>
              <a:defRPr/>
            </a:pPr>
            <a:fld id="{15D6EEA3-EC2A-4919-BC16-C4DB1CA76F90}" type="datetimeFigureOut">
              <a:rPr lang="tr-TR"/>
              <a:pPr>
                <a:defRPr/>
              </a:pPr>
              <a:t>8.01.2020</a:t>
            </a:fld>
            <a:endParaRPr lang="tr-TR"/>
          </a:p>
        </p:txBody>
      </p:sp>
      <p:sp>
        <p:nvSpPr>
          <p:cNvPr id="4" name="3 Altbilgi Yer Tutucusu"/>
          <p:cNvSpPr>
            <a:spLocks noGrp="1"/>
          </p:cNvSpPr>
          <p:nvPr>
            <p:ph type="ftr" sz="quarter" idx="11"/>
          </p:nvPr>
        </p:nvSpPr>
        <p:spPr/>
        <p:txBody>
          <a:bodyPr/>
          <a:lstStyle>
            <a:lvl1pPr>
              <a:defRPr/>
            </a:lvl1pPr>
            <a:extLst/>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pPr>
              <a:defRPr/>
            </a:pPr>
            <a:fld id="{E6CE7B20-5043-4AB1-BC4C-E6454E0982FC}" type="slidenum">
              <a:rPr lang="tr-TR" altLang="tr-TR"/>
              <a:pPr>
                <a:defRPr/>
              </a:pPr>
              <a:t>‹#›</a:t>
            </a:fld>
            <a:endParaRPr lang="tr-TR" altLang="tr-TR"/>
          </a:p>
        </p:txBody>
      </p:sp>
    </p:spTree>
    <p:extLst>
      <p:ext uri="{BB962C8B-B14F-4D97-AF65-F5344CB8AC3E}">
        <p14:creationId xmlns:p14="http://schemas.microsoft.com/office/powerpoint/2010/main" val="196383953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B9007FEF-1FDA-4C21-ACB3-0F9C1B4F93C1}" type="datetimeFigureOut">
              <a:rPr lang="tr-TR"/>
              <a:pPr>
                <a:defRPr/>
              </a:pPr>
              <a:t>8.01.2020</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6EFAC6D2-A2B6-4958-87F2-E8FF911CDADB}" type="slidenum">
              <a:rPr lang="tr-TR" altLang="tr-TR"/>
              <a:pPr>
                <a:defRPr/>
              </a:pPr>
              <a:t>‹#›</a:t>
            </a:fld>
            <a:endParaRPr lang="tr-TR" altLang="tr-TR"/>
          </a:p>
        </p:txBody>
      </p:sp>
    </p:spTree>
    <p:extLst>
      <p:ext uri="{BB962C8B-B14F-4D97-AF65-F5344CB8AC3E}">
        <p14:creationId xmlns:p14="http://schemas.microsoft.com/office/powerpoint/2010/main" val="3207946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tr-TR" smtClean="0"/>
              <a:t>Asıl başlık stili için tıklatın</a:t>
            </a:r>
            <a:endParaRPr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pPr>
              <a:defRPr/>
            </a:pPr>
            <a:fld id="{DCFC213F-2B1B-4623-A6C4-76CBDCEFCAD1}"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B84A9231-062F-4D8C-BC39-97E128F699F0}" type="slidenum">
              <a:rPr lang="tr-TR" altLang="tr-TR"/>
              <a:pPr>
                <a:defRPr/>
              </a:pPr>
              <a:t>‹#›</a:t>
            </a:fld>
            <a:endParaRPr lang="tr-TR" altLang="tr-TR"/>
          </a:p>
        </p:txBody>
      </p:sp>
    </p:spTree>
    <p:extLst>
      <p:ext uri="{BB962C8B-B14F-4D97-AF65-F5344CB8AC3E}">
        <p14:creationId xmlns:p14="http://schemas.microsoft.com/office/powerpoint/2010/main" val="35752677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6" name="8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7" name="9 Dik Üçgen"/>
          <p:cNvSpPr>
            <a:spLocks/>
          </p:cNvSpPr>
          <p:nvPr/>
        </p:nvSpPr>
        <p:spPr bwMode="auto">
          <a:xfrm>
            <a:off x="-8056" y="5791253"/>
            <a:ext cx="4536419"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8"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1 Köşeli Çift Ayraç"/>
          <p:cNvSpPr>
            <a:spLocks noChangeArrowheads="1"/>
          </p:cNvSpPr>
          <p:nvPr/>
        </p:nvSpPr>
        <p:spPr bwMode="auto">
          <a:xfrm>
            <a:off x="11552768"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10" name="12 Köşeli Çift Ayraç"/>
          <p:cNvSpPr>
            <a:spLocks noChangeArrowheads="1"/>
          </p:cNvSpPr>
          <p:nvPr/>
        </p:nvSpPr>
        <p:spPr bwMode="auto">
          <a:xfrm>
            <a:off x="11303001"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4" name="3 Metin Yer Tutucusu"/>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tr-TR" smtClean="0"/>
              <a:t>Asıl başlık stili için tıklatın</a:t>
            </a:r>
            <a:endParaRPr lang="en-US"/>
          </a:p>
        </p:txBody>
      </p:sp>
      <p:sp>
        <p:nvSpPr>
          <p:cNvPr id="11" name="4 Veri Yer Tutucusu"/>
          <p:cNvSpPr>
            <a:spLocks noGrp="1"/>
          </p:cNvSpPr>
          <p:nvPr>
            <p:ph type="dt" sz="half" idx="10"/>
          </p:nvPr>
        </p:nvSpPr>
        <p:spPr/>
        <p:txBody>
          <a:bodyPr/>
          <a:lstStyle>
            <a:lvl1pPr>
              <a:defRPr/>
            </a:lvl1pPr>
          </a:lstStyle>
          <a:p>
            <a:pPr>
              <a:defRPr/>
            </a:pPr>
            <a:fld id="{5AC2AF91-E6BB-4CFF-8F84-CC770A7E33DA}" type="datetimeFigureOut">
              <a:rPr lang="tr-TR"/>
              <a:pPr>
                <a:defRPr/>
              </a:pPr>
              <a:t>8.01.2020</a:t>
            </a:fld>
            <a:endParaRPr lang="tr-TR"/>
          </a:p>
        </p:txBody>
      </p:sp>
      <p:sp>
        <p:nvSpPr>
          <p:cNvPr id="12" name="5 Altbilgi Yer Tutucusu"/>
          <p:cNvSpPr>
            <a:spLocks noGrp="1"/>
          </p:cNvSpPr>
          <p:nvPr>
            <p:ph type="ftr" sz="quarter" idx="11"/>
          </p:nvPr>
        </p:nvSpPr>
        <p:spPr/>
        <p:txBody>
          <a:bodyPr/>
          <a:lstStyle>
            <a:lvl1pPr>
              <a:defRPr>
                <a:solidFill>
                  <a:schemeClr val="tx1"/>
                </a:solidFill>
              </a:defRPr>
            </a:lvl1pPr>
            <a:extLst/>
          </a:lstStyle>
          <a:p>
            <a:pPr>
              <a:defRPr/>
            </a:pPr>
            <a:endParaRPr lang="tr-TR"/>
          </a:p>
        </p:txBody>
      </p:sp>
      <p:sp>
        <p:nvSpPr>
          <p:cNvPr id="13" name="6 Slayt Numarası Yer Tutucusu"/>
          <p:cNvSpPr>
            <a:spLocks noGrp="1"/>
          </p:cNvSpPr>
          <p:nvPr>
            <p:ph type="sldNum" sz="quarter" idx="12"/>
          </p:nvPr>
        </p:nvSpPr>
        <p:spPr/>
        <p:txBody>
          <a:bodyPr/>
          <a:lstStyle>
            <a:lvl1pPr>
              <a:defRPr/>
            </a:lvl1pPr>
          </a:lstStyle>
          <a:p>
            <a:pPr>
              <a:defRPr/>
            </a:pPr>
            <a:fld id="{3EA153BE-D9BE-4701-B319-9FEAF18CDEDF}" type="slidenum">
              <a:rPr lang="tr-TR" altLang="tr-TR"/>
              <a:pPr>
                <a:defRPr/>
              </a:pPr>
              <a:t>‹#›</a:t>
            </a:fld>
            <a:endParaRPr lang="tr-TR" altLang="tr-TR"/>
          </a:p>
        </p:txBody>
      </p:sp>
    </p:spTree>
    <p:extLst>
      <p:ext uri="{BB962C8B-B14F-4D97-AF65-F5344CB8AC3E}">
        <p14:creationId xmlns:p14="http://schemas.microsoft.com/office/powerpoint/2010/main" val="193209467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12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1027" name="11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14" name="13 Dik Üçgen"/>
          <p:cNvSpPr>
            <a:spLocks/>
          </p:cNvSpPr>
          <p:nvPr/>
        </p:nvSpPr>
        <p:spPr bwMode="auto">
          <a:xfrm>
            <a:off x="-8056" y="5791253"/>
            <a:ext cx="4536419" cy="1080868"/>
          </a:xfrm>
          <a:prstGeom prst="rtTriangle">
            <a:avLst/>
          </a:prstGeom>
          <a:blipFill>
            <a:blip r:embed="rId17"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tr-TR" smtClean="0"/>
              <a:t>Asıl başlık stili için tıklatın</a:t>
            </a:r>
            <a:endParaRPr lang="en-US" smtClean="0"/>
          </a:p>
        </p:txBody>
      </p:sp>
      <p:sp>
        <p:nvSpPr>
          <p:cNvPr id="1033" name="29 Metin Yer Tutucusu"/>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8970433" y="6408739"/>
            <a:ext cx="2559051" cy="365125"/>
          </a:xfrm>
          <a:prstGeom prst="rect">
            <a:avLst/>
          </a:prstGeom>
        </p:spPr>
        <p:txBody>
          <a:bodyPr vert="horz" wrap="square" lIns="91440" tIns="45720" rIns="91440" bIns="45720" numCol="1" anchor="b" anchorCtr="0" compatLnSpc="1">
            <a:prstTxWarp prst="textNoShape">
              <a:avLst/>
            </a:prstTxWarp>
          </a:bodyPr>
          <a:lstStyle>
            <a:lvl1pPr eaLnBrk="1" hangingPunct="1">
              <a:defRPr sz="1000">
                <a:latin typeface="Lucida Sans Unicode" pitchFamily="34" charset="0"/>
              </a:defRPr>
            </a:lvl1pPr>
          </a:lstStyle>
          <a:p>
            <a:pPr>
              <a:defRPr/>
            </a:pPr>
            <a:fld id="{4859AD7F-F247-4670-98C1-11877C7629A1}" type="datetimeFigureOut">
              <a:rPr lang="tr-TR"/>
              <a:pPr>
                <a:defRPr/>
              </a:pPr>
              <a:t>8.01.2020</a:t>
            </a:fld>
            <a:endParaRPr lang="tr-TR"/>
          </a:p>
        </p:txBody>
      </p:sp>
      <p:sp>
        <p:nvSpPr>
          <p:cNvPr id="22" name="21 Altbilgi Yer Tutucusu"/>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ea typeface="+mn-ea"/>
                <a:cs typeface="+mn-cs"/>
              </a:defRPr>
            </a:lvl1pPr>
            <a:extLst/>
          </a:lstStyle>
          <a:p>
            <a:pPr>
              <a:defRPr/>
            </a:pPr>
            <a:endParaRPr lang="tr-TR"/>
          </a:p>
        </p:txBody>
      </p:sp>
      <p:sp>
        <p:nvSpPr>
          <p:cNvPr id="18" name="17 Slayt Numarası Yer Tutucusu"/>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Lucida Sans Unicode" panose="020B0602030504020204" pitchFamily="34" charset="0"/>
              </a:defRPr>
            </a:lvl1pPr>
          </a:lstStyle>
          <a:p>
            <a:pPr>
              <a:defRPr/>
            </a:pPr>
            <a:fld id="{918AF061-5CB9-4F7A-BF0C-664F0F89600A}" type="slidenum">
              <a:rPr lang="tr-TR" altLang="tr-TR"/>
              <a:pPr>
                <a:defRPr/>
              </a:pPr>
              <a:t>‹#›</a:t>
            </a:fld>
            <a:endParaRPr lang="tr-TR" altLang="tr-TR"/>
          </a:p>
        </p:txBody>
      </p:sp>
    </p:spTree>
    <p:extLst>
      <p:ext uri="{BB962C8B-B14F-4D97-AF65-F5344CB8AC3E}">
        <p14:creationId xmlns:p14="http://schemas.microsoft.com/office/powerpoint/2010/main" val="31849500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ＭＳ Ｐゴシック" charset="0"/>
          <a:cs typeface="+mj-cs"/>
        </a:defRPr>
      </a:lvl1pPr>
      <a:lvl2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2pPr>
      <a:lvl3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3pPr>
      <a:lvl4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4pPr>
      <a:lvl5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ＭＳ Ｐゴシック" charset="0"/>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ＭＳ Ｐゴシック" charset="0"/>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ＭＳ Ｐゴシック" charset="0"/>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ＭＳ Ｐゴシック" charset="0"/>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ＭＳ Ｐゴシック" charset="0"/>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İçerik Yer Tutucusu"/>
          <p:cNvSpPr>
            <a:spLocks noGrp="1"/>
          </p:cNvSpPr>
          <p:nvPr>
            <p:ph idx="1"/>
          </p:nvPr>
        </p:nvSpPr>
        <p:spPr/>
        <p:txBody>
          <a:bodyPr/>
          <a:lstStyle/>
          <a:p>
            <a:pPr marL="342900" indent="-342900" algn="just">
              <a:spcBef>
                <a:spcPct val="0"/>
              </a:spcBef>
              <a:buClrTx/>
              <a:buSzTx/>
              <a:buFont typeface="Wingdings" panose="05000000000000000000" pitchFamily="2" charset="2"/>
              <a:buChar char="Ø"/>
              <a:defRPr/>
            </a:pPr>
            <a:r>
              <a:rPr lang="en-US" sz="2800" dirty="0" smtClean="0">
                <a:latin typeface="Comic Sans MS" panose="030F0702030302020204" pitchFamily="66" charset="0"/>
              </a:rPr>
              <a:t>Biodiesel </a:t>
            </a:r>
            <a:r>
              <a:rPr lang="en-US" sz="2800" dirty="0">
                <a:latin typeface="Comic Sans MS" panose="030F0702030302020204" pitchFamily="66" charset="0"/>
              </a:rPr>
              <a:t>is a type of fuel that consists mainly of fatty acid alkyl esters (FAAE) and is generally synthesized by transesterification reactions between triglycerides (vegetable, animal, waste or microbial </a:t>
            </a:r>
            <a:r>
              <a:rPr lang="tr-TR" sz="2800" dirty="0" err="1" smtClean="0">
                <a:latin typeface="Comic Sans MS" panose="030F0702030302020204" pitchFamily="66" charset="0"/>
              </a:rPr>
              <a:t>lipids</a:t>
            </a:r>
            <a:r>
              <a:rPr lang="en-US" sz="2800" dirty="0" smtClean="0">
                <a:latin typeface="Comic Sans MS" panose="030F0702030302020204" pitchFamily="66" charset="0"/>
              </a:rPr>
              <a:t>) </a:t>
            </a:r>
            <a:r>
              <a:rPr lang="en-US" sz="2800" dirty="0">
                <a:latin typeface="Comic Sans MS" panose="030F0702030302020204" pitchFamily="66" charset="0"/>
              </a:rPr>
              <a:t>and </a:t>
            </a:r>
            <a:r>
              <a:rPr lang="en-US" sz="2800" dirty="0" smtClean="0">
                <a:latin typeface="Comic Sans MS" panose="030F0702030302020204" pitchFamily="66" charset="0"/>
              </a:rPr>
              <a:t>alcohol.</a:t>
            </a:r>
            <a:endParaRPr lang="tr-TR" sz="2800" dirty="0">
              <a:latin typeface="Comic Sans MS" panose="030F0702030302020204" pitchFamily="66" charset="0"/>
            </a:endParaRPr>
          </a:p>
          <a:p>
            <a:pPr marL="342900" indent="-342900" algn="just">
              <a:spcBef>
                <a:spcPct val="0"/>
              </a:spcBef>
              <a:buClrTx/>
              <a:buSzTx/>
              <a:buFont typeface="Wingdings" panose="05000000000000000000" pitchFamily="2" charset="2"/>
              <a:buChar char="Ø"/>
              <a:defRPr/>
            </a:pPr>
            <a:endParaRPr lang="tr-TR" altLang="tr-TR" sz="2800" dirty="0" smtClean="0">
              <a:solidFill>
                <a:srgbClr val="222222"/>
              </a:solidFill>
              <a:latin typeface="Comic Sans MS" panose="030F0702030302020204" pitchFamily="66" charset="0"/>
            </a:endParaRPr>
          </a:p>
          <a:p>
            <a:pPr marL="342900" indent="-342900" algn="just">
              <a:spcBef>
                <a:spcPct val="0"/>
              </a:spcBef>
              <a:buClrTx/>
              <a:buSzTx/>
              <a:buFont typeface="Wingdings" panose="05000000000000000000" pitchFamily="2" charset="2"/>
              <a:buChar char="Ø"/>
              <a:defRPr/>
            </a:pPr>
            <a:r>
              <a:rPr lang="tr-TR" altLang="tr-TR" sz="2800" dirty="0" smtClean="0">
                <a:solidFill>
                  <a:srgbClr val="222222"/>
                </a:solidFill>
                <a:latin typeface="Comic Sans MS" panose="030F0702030302020204" pitchFamily="66" charset="0"/>
              </a:rPr>
              <a:t>It </a:t>
            </a:r>
            <a:r>
              <a:rPr lang="tr-TR" altLang="tr-TR" sz="2800" dirty="0">
                <a:solidFill>
                  <a:srgbClr val="222222"/>
                </a:solidFill>
                <a:latin typeface="Comic Sans MS" panose="030F0702030302020204" pitchFamily="66" charset="0"/>
              </a:rPr>
              <a:t>is an </a:t>
            </a:r>
            <a:r>
              <a:rPr lang="tr-TR" altLang="tr-TR" sz="2800" dirty="0" err="1">
                <a:solidFill>
                  <a:srgbClr val="222222"/>
                </a:solidFill>
                <a:latin typeface="Comic Sans MS" panose="030F0702030302020204" pitchFamily="66" charset="0"/>
              </a:rPr>
              <a:t>alternative</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to</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fossil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diesel</a:t>
            </a:r>
            <a:r>
              <a:rPr lang="tr-TR" altLang="tr-TR" sz="2800" dirty="0">
                <a:solidFill>
                  <a:srgbClr val="222222"/>
                </a:solidFill>
                <a:latin typeface="Comic Sans MS" panose="030F0702030302020204" pitchFamily="66" charset="0"/>
              </a:rPr>
              <a:t>.</a:t>
            </a:r>
            <a:r>
              <a:rPr lang="tr-TR" altLang="tr-TR" sz="2800" dirty="0">
                <a:latin typeface="Comic Sans MS" panose="030F0702030302020204" pitchFamily="66" charset="0"/>
              </a:rPr>
              <a:t> </a:t>
            </a:r>
            <a:endParaRPr lang="tr-TR" altLang="tr-TR" sz="2800" dirty="0" smtClean="0">
              <a:latin typeface="Comic Sans MS" panose="030F0702030302020204" pitchFamily="66" charset="0"/>
            </a:endParaRPr>
          </a:p>
          <a:p>
            <a:pPr marL="342900" indent="-342900" algn="just">
              <a:spcBef>
                <a:spcPct val="0"/>
              </a:spcBef>
              <a:buClrTx/>
              <a:buSzTx/>
              <a:buFont typeface="Wingdings" panose="05000000000000000000" pitchFamily="2" charset="2"/>
              <a:buChar char="Ø"/>
              <a:defRPr/>
            </a:pPr>
            <a:endParaRPr lang="tr-TR" altLang="tr-TR" sz="2800" dirty="0" smtClean="0">
              <a:latin typeface="Comic Sans MS" panose="030F0702030302020204" pitchFamily="66" charset="0"/>
            </a:endParaRPr>
          </a:p>
          <a:p>
            <a:pPr marL="342900" indent="-342900" algn="just">
              <a:spcBef>
                <a:spcPct val="0"/>
              </a:spcBef>
              <a:buClrTx/>
              <a:buSzTx/>
              <a:buFont typeface="Wingdings" panose="05000000000000000000" pitchFamily="2" charset="2"/>
              <a:buChar char="Ø"/>
              <a:defRPr/>
            </a:pPr>
            <a:r>
              <a:rPr lang="tr-TR" altLang="tr-TR" sz="2800" dirty="0" smtClean="0">
                <a:solidFill>
                  <a:srgbClr val="222222"/>
                </a:solidFill>
                <a:latin typeface="Comic Sans MS" panose="030F0702030302020204" pitchFamily="66" charset="0"/>
              </a:rPr>
              <a:t>Today</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biodiesel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fuel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properties</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are</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determined</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according</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to</a:t>
            </a:r>
            <a:r>
              <a:rPr lang="tr-TR" altLang="tr-TR" sz="2800" dirty="0">
                <a:solidFill>
                  <a:srgbClr val="222222"/>
                </a:solidFill>
                <a:latin typeface="Comic Sans MS" panose="030F0702030302020204" pitchFamily="66" charset="0"/>
              </a:rPr>
              <a:t> ASTM D6751 in </a:t>
            </a:r>
            <a:r>
              <a:rPr lang="tr-TR" altLang="tr-TR" sz="2800" dirty="0" err="1">
                <a:solidFill>
                  <a:srgbClr val="222222"/>
                </a:solidFill>
                <a:latin typeface="Comic Sans MS" panose="030F0702030302020204" pitchFamily="66" charset="0"/>
              </a:rPr>
              <a:t>America</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and</a:t>
            </a:r>
            <a:r>
              <a:rPr lang="tr-TR" altLang="tr-TR" sz="2800" dirty="0">
                <a:solidFill>
                  <a:srgbClr val="222222"/>
                </a:solidFill>
                <a:latin typeface="Comic Sans MS" panose="030F0702030302020204" pitchFamily="66" charset="0"/>
              </a:rPr>
              <a:t> EN 14214 in </a:t>
            </a:r>
            <a:r>
              <a:rPr lang="tr-TR" altLang="tr-TR" sz="2800" dirty="0" err="1">
                <a:solidFill>
                  <a:srgbClr val="222222"/>
                </a:solidFill>
                <a:latin typeface="Comic Sans MS" panose="030F0702030302020204" pitchFamily="66" charset="0"/>
              </a:rPr>
              <a:t>European</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countries</a:t>
            </a:r>
            <a:r>
              <a:rPr lang="tr-TR" altLang="tr-TR" sz="2800" dirty="0">
                <a:solidFill>
                  <a:srgbClr val="222222"/>
                </a:solidFill>
                <a:latin typeface="Comic Sans MS" panose="030F0702030302020204" pitchFamily="66" charset="0"/>
              </a:rPr>
              <a:t>.</a:t>
            </a:r>
            <a:r>
              <a:rPr lang="tr-TR" altLang="tr-TR" sz="2800" dirty="0">
                <a:latin typeface="Comic Sans MS" panose="030F0702030302020204" pitchFamily="66" charset="0"/>
              </a:rPr>
              <a:t> </a:t>
            </a:r>
          </a:p>
        </p:txBody>
      </p:sp>
      <p:sp>
        <p:nvSpPr>
          <p:cNvPr id="3" name="2 Başlık"/>
          <p:cNvSpPr>
            <a:spLocks noGrp="1"/>
          </p:cNvSpPr>
          <p:nvPr>
            <p:ph type="title"/>
          </p:nvPr>
        </p:nvSpPr>
        <p:spPr/>
        <p:txBody>
          <a:bodyPr>
            <a:scene3d>
              <a:camera prst="orthographicFront"/>
              <a:lightRig rig="soft" dir="t"/>
            </a:scene3d>
            <a:sp3d prstMaterial="softEdge">
              <a:bevelT w="25400" h="25400"/>
            </a:sp3d>
          </a:bodyPr>
          <a:lstStyle/>
          <a:p>
            <a:pPr algn="ctr" eaLnBrk="1" fontAlgn="auto" hangingPunct="1">
              <a:spcAft>
                <a:spcPts val="0"/>
              </a:spcAft>
              <a:defRPr/>
            </a:pPr>
            <a:r>
              <a:rPr lang="tr-TR" dirty="0" smtClean="0">
                <a:latin typeface="Comic Sans MS" pitchFamily="66" charset="0"/>
                <a:ea typeface="+mj-ea"/>
              </a:rPr>
              <a:t>BIODIESEL</a:t>
            </a:r>
            <a:endParaRPr lang="en-US" dirty="0">
              <a:latin typeface="Comic Sans MS" pitchFamily="66" charset="0"/>
              <a:ea typeface="+mj-ea"/>
            </a:endParaRPr>
          </a:p>
        </p:txBody>
      </p:sp>
      <p:sp>
        <p:nvSpPr>
          <p:cNvPr id="39940" name="Rectangle 4"/>
          <p:cNvSpPr>
            <a:spLocks noChangeArrowheads="1"/>
          </p:cNvSpPr>
          <p:nvPr/>
        </p:nvSpPr>
        <p:spPr bwMode="auto">
          <a:xfrm>
            <a:off x="1524001" y="-66357"/>
            <a:ext cx="65" cy="58991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12696" rIns="0" bIns="-12696" anchor="ctr">
            <a:spAutoFit/>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altLang="tr-TR" sz="4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Rectangle 2"/>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308014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İçerik Yer Tutucusu"/>
          <p:cNvSpPr>
            <a:spLocks noGrp="1"/>
          </p:cNvSpPr>
          <p:nvPr>
            <p:ph idx="1"/>
          </p:nvPr>
        </p:nvSpPr>
        <p:spPr/>
        <p:txBody>
          <a:bodyPr/>
          <a:lstStyle/>
          <a:p>
            <a:pPr algn="just" eaLnBrk="1" hangingPunct="1"/>
            <a:r>
              <a:rPr lang="en-US" altLang="tr-TR" dirty="0">
                <a:latin typeface="Comic Sans MS" panose="030F0702030302020204" pitchFamily="66" charset="0"/>
                <a:ea typeface="ＭＳ Ｐゴシック" panose="020B0600070205080204" pitchFamily="34" charset="-128"/>
              </a:rPr>
              <a:t>Other major disadvantages in the use of vegetable oils, especially animal fats, are the high viscosity, which is 11-17 times higher than that of diesel fuel, and the low volatility which causes residues in the engine. The cause of these problems is the large triacylglycerol molecule and its high molecular weight.</a:t>
            </a:r>
            <a:endParaRPr lang="en-US"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1050551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İçerik Yer Tutucusu"/>
          <p:cNvSpPr>
            <a:spLocks noGrp="1"/>
          </p:cNvSpPr>
          <p:nvPr>
            <p:ph idx="1"/>
          </p:nvPr>
        </p:nvSpPr>
        <p:spPr/>
        <p:txBody>
          <a:bodyPr/>
          <a:lstStyle/>
          <a:p>
            <a:pPr eaLnBrk="1" hangingPunct="1">
              <a:buFont typeface="Wingdings 3" panose="05040102010807070707" pitchFamily="18" charset="2"/>
              <a:buNone/>
            </a:pPr>
            <a:r>
              <a:rPr lang="tr-TR" altLang="tr-TR" b="1" dirty="0" smtClean="0">
                <a:latin typeface="Comic Sans MS" panose="030F0702030302020204" pitchFamily="66" charset="0"/>
                <a:ea typeface="ＭＳ Ｐゴシック" panose="020B0600070205080204" pitchFamily="34" charset="-128"/>
              </a:rPr>
              <a:t>				</a:t>
            </a:r>
            <a:r>
              <a:rPr lang="tr-TR" altLang="tr-TR" b="1" dirty="0" err="1" smtClean="0">
                <a:latin typeface="Comic Sans MS" panose="030F0702030302020204" pitchFamily="66" charset="0"/>
                <a:ea typeface="ＭＳ Ｐゴシック" panose="020B0600070205080204" pitchFamily="34" charset="-128"/>
              </a:rPr>
              <a:t>Animal</a:t>
            </a:r>
            <a:r>
              <a:rPr lang="tr-TR" altLang="tr-TR" b="1" dirty="0" smtClean="0">
                <a:latin typeface="Comic Sans MS" panose="030F0702030302020204" pitchFamily="66" charset="0"/>
                <a:ea typeface="ＭＳ Ｐゴシック" panose="020B0600070205080204" pitchFamily="34" charset="-128"/>
              </a:rPr>
              <a:t> </a:t>
            </a:r>
            <a:r>
              <a:rPr lang="tr-TR" altLang="tr-TR" b="1" dirty="0" err="1" smtClean="0">
                <a:latin typeface="Comic Sans MS" panose="030F0702030302020204" pitchFamily="66" charset="0"/>
                <a:ea typeface="ＭＳ Ｐゴシック" panose="020B0600070205080204" pitchFamily="34" charset="-128"/>
              </a:rPr>
              <a:t>fats</a:t>
            </a:r>
            <a:endParaRPr lang="en-US" altLang="tr-TR" b="1" dirty="0" smtClean="0">
              <a:latin typeface="Comic Sans MS" panose="030F0702030302020204" pitchFamily="66" charset="0"/>
              <a:ea typeface="ＭＳ Ｐゴシック" panose="020B0600070205080204" pitchFamily="34" charset="-128"/>
            </a:endParaRPr>
          </a:p>
          <a:p>
            <a:pPr eaLnBrk="1" hangingPunct="1">
              <a:buFont typeface="Wingdings 3" panose="05040102010807070707" pitchFamily="18" charset="2"/>
              <a:buNone/>
            </a:pPr>
            <a:r>
              <a:rPr lang="tr-TR" altLang="tr-TR" dirty="0" smtClean="0">
                <a:latin typeface="Comic Sans MS" panose="030F0702030302020204" pitchFamily="66" charset="0"/>
                <a:ea typeface="ＭＳ Ｐゴシック" panose="020B0600070205080204" pitchFamily="34" charset="-128"/>
              </a:rPr>
              <a:t>	</a:t>
            </a:r>
          </a:p>
          <a:p>
            <a:pPr algn="just" eaLnBrk="1" hangingPunct="1">
              <a:buNone/>
            </a:pPr>
            <a:r>
              <a:rPr lang="tr-TR" altLang="tr-TR" dirty="0" smtClean="0">
                <a:latin typeface="Comic Sans MS" panose="030F0702030302020204" pitchFamily="66" charset="0"/>
                <a:ea typeface="ＭＳ Ｐゴシック" panose="020B0600070205080204" pitchFamily="34" charset="-128"/>
              </a:rPr>
              <a:t>	</a:t>
            </a:r>
            <a:endParaRPr lang="en-US" altLang="tr-TR" dirty="0">
              <a:latin typeface="Comic Sans MS" panose="030F0702030302020204" pitchFamily="66" charset="0"/>
              <a:ea typeface="ＭＳ Ｐゴシック" panose="020B0600070205080204" pitchFamily="34" charset="-128"/>
            </a:endParaRPr>
          </a:p>
          <a:p>
            <a:pPr algn="just" eaLnBrk="1" hangingPunct="1">
              <a:buNone/>
            </a:pPr>
            <a:r>
              <a:rPr lang="en-US" altLang="tr-TR" dirty="0">
                <a:latin typeface="Comic Sans MS" panose="030F0702030302020204" pitchFamily="66" charset="0"/>
                <a:ea typeface="ＭＳ Ｐゴシック" panose="020B0600070205080204" pitchFamily="34" charset="-128"/>
              </a:rPr>
              <a:t>The high production cost due to the fact that biodiesel is made from high quality, expensive vegetable oils can be reduced by the use of non-edible oils as raw materials.</a:t>
            </a:r>
            <a:endParaRPr lang="en-US"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1507707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İçerik Yer Tutucusu"/>
          <p:cNvSpPr>
            <a:spLocks noGrp="1"/>
          </p:cNvSpPr>
          <p:nvPr>
            <p:ph idx="1"/>
          </p:nvPr>
        </p:nvSpPr>
        <p:spPr>
          <a:xfrm>
            <a:off x="1981200" y="692150"/>
            <a:ext cx="8229600" cy="5314950"/>
          </a:xfrm>
        </p:spPr>
        <p:txBody>
          <a:bodyPr/>
          <a:lstStyle/>
          <a:p>
            <a:pPr algn="just" eaLnBrk="1" hangingPunct="1"/>
            <a:endParaRPr lang="en-US" altLang="tr-TR" dirty="0">
              <a:latin typeface="Comic Sans MS" panose="030F0702030302020204" pitchFamily="66" charset="0"/>
              <a:ea typeface="ＭＳ Ｐゴシック" panose="020B0600070205080204" pitchFamily="34" charset="-128"/>
            </a:endParaRPr>
          </a:p>
          <a:p>
            <a:pPr algn="just" eaLnBrk="1" hangingPunct="1"/>
            <a:r>
              <a:rPr lang="en-US" altLang="tr-TR" dirty="0">
                <a:latin typeface="Comic Sans MS" panose="030F0702030302020204" pitchFamily="66" charset="0"/>
                <a:ea typeface="ＭＳ Ｐゴシック" panose="020B0600070205080204" pitchFamily="34" charset="-128"/>
              </a:rPr>
              <a:t>In the literature, </a:t>
            </a:r>
            <a:r>
              <a:rPr lang="tr-TR" altLang="tr-TR" dirty="0" err="1">
                <a:latin typeface="Comic Sans MS" panose="030F0702030302020204" pitchFamily="66" charset="0"/>
                <a:ea typeface="ＭＳ Ｐゴシック" panose="020B0600070205080204" pitchFamily="34" charset="-128"/>
              </a:rPr>
              <a:t>tallow</a:t>
            </a:r>
            <a:r>
              <a:rPr lang="tr-TR" altLang="tr-TR" dirty="0">
                <a:latin typeface="Comic Sans MS" panose="030F0702030302020204" pitchFamily="66" charset="0"/>
                <a:ea typeface="ＭＳ Ｐゴシック" panose="020B0600070205080204" pitchFamily="34" charset="-128"/>
              </a:rPr>
              <a:t> </a:t>
            </a:r>
            <a:r>
              <a:rPr lang="en-US" altLang="tr-TR" dirty="0">
                <a:latin typeface="Comic Sans MS" panose="030F0702030302020204" pitchFamily="66" charset="0"/>
                <a:ea typeface="ＭＳ Ｐゴシック" panose="020B0600070205080204" pitchFamily="34" charset="-128"/>
              </a:rPr>
              <a:t>oil and chicken </a:t>
            </a:r>
            <a:r>
              <a:rPr lang="en-US" altLang="tr-TR" dirty="0" smtClean="0">
                <a:latin typeface="Comic Sans MS" panose="030F0702030302020204" pitchFamily="66" charset="0"/>
                <a:ea typeface="ＭＳ Ｐゴシック" panose="020B0600070205080204" pitchFamily="34" charset="-128"/>
              </a:rPr>
              <a:t>residues</a:t>
            </a:r>
            <a:r>
              <a:rPr lang="tr-TR" altLang="tr-TR" dirty="0">
                <a:latin typeface="Comic Sans MS" panose="030F0702030302020204" pitchFamily="66" charset="0"/>
                <a:ea typeface="ＭＳ Ｐゴシック" panose="020B0600070205080204" pitchFamily="34" charset="-128"/>
              </a:rPr>
              <a:t> </a:t>
            </a:r>
            <a:r>
              <a:rPr lang="tr-TR" altLang="tr-TR" dirty="0" err="1" smtClean="0">
                <a:latin typeface="Comic Sans MS" panose="030F0702030302020204" pitchFamily="66" charset="0"/>
                <a:ea typeface="ＭＳ Ｐゴシック" panose="020B0600070205080204" pitchFamily="34" charset="-128"/>
              </a:rPr>
              <a:t>are</a:t>
            </a:r>
            <a:r>
              <a:rPr lang="tr-TR" altLang="tr-TR" dirty="0" smtClean="0">
                <a:latin typeface="Comic Sans MS" panose="030F0702030302020204" pitchFamily="66" charset="0"/>
                <a:ea typeface="ＭＳ Ｐゴシック" panose="020B0600070205080204" pitchFamily="34" charset="-128"/>
              </a:rPr>
              <a:t> </a:t>
            </a:r>
            <a:r>
              <a:rPr lang="tr-TR" altLang="tr-TR" dirty="0" err="1" smtClean="0">
                <a:latin typeface="Comic Sans MS" panose="030F0702030302020204" pitchFamily="66" charset="0"/>
                <a:ea typeface="ＭＳ Ｐゴシック" panose="020B0600070205080204" pitchFamily="34" charset="-128"/>
              </a:rPr>
              <a:t>the</a:t>
            </a:r>
            <a:r>
              <a:rPr lang="tr-TR" altLang="tr-TR" dirty="0" smtClean="0">
                <a:latin typeface="Comic Sans MS" panose="030F0702030302020204" pitchFamily="66" charset="0"/>
                <a:ea typeface="ＭＳ Ｐゴシック" panose="020B0600070205080204" pitchFamily="34" charset="-128"/>
              </a:rPr>
              <a:t> main </a:t>
            </a:r>
            <a:r>
              <a:rPr lang="tr-TR" altLang="tr-TR" dirty="0" err="1" smtClean="0">
                <a:latin typeface="Comic Sans MS" panose="030F0702030302020204" pitchFamily="66" charset="0"/>
                <a:ea typeface="ＭＳ Ｐゴシック" panose="020B0600070205080204" pitchFamily="34" charset="-128"/>
              </a:rPr>
              <a:t>raw</a:t>
            </a:r>
            <a:r>
              <a:rPr lang="tr-TR" altLang="tr-TR" dirty="0" smtClean="0">
                <a:latin typeface="Comic Sans MS" panose="030F0702030302020204" pitchFamily="66" charset="0"/>
                <a:ea typeface="ＭＳ Ｐゴシック" panose="020B0600070205080204" pitchFamily="34" charset="-128"/>
              </a:rPr>
              <a:t> </a:t>
            </a:r>
            <a:r>
              <a:rPr lang="tr-TR" altLang="tr-TR" dirty="0" err="1" smtClean="0">
                <a:latin typeface="Comic Sans MS" panose="030F0702030302020204" pitchFamily="66" charset="0"/>
                <a:ea typeface="ＭＳ Ｐゴシック" panose="020B0600070205080204" pitchFamily="34" charset="-128"/>
              </a:rPr>
              <a:t>materials</a:t>
            </a:r>
            <a:r>
              <a:rPr lang="tr-TR" altLang="tr-TR" dirty="0" smtClean="0">
                <a:latin typeface="Comic Sans MS" panose="030F0702030302020204" pitchFamily="66" charset="0"/>
                <a:ea typeface="ＭＳ Ｐゴシック" panose="020B0600070205080204" pitchFamily="34" charset="-128"/>
              </a:rPr>
              <a:t> </a:t>
            </a:r>
            <a:r>
              <a:rPr lang="tr-TR" altLang="tr-TR" dirty="0" err="1" smtClean="0">
                <a:latin typeface="Comic Sans MS" panose="030F0702030302020204" pitchFamily="66" charset="0"/>
                <a:ea typeface="ＭＳ Ｐゴシック" panose="020B0600070205080204" pitchFamily="34" charset="-128"/>
              </a:rPr>
              <a:t>for</a:t>
            </a:r>
            <a:r>
              <a:rPr lang="tr-TR" altLang="tr-TR" dirty="0" smtClean="0">
                <a:latin typeface="Comic Sans MS" panose="030F0702030302020204" pitchFamily="66" charset="0"/>
                <a:ea typeface="ＭＳ Ｐゴシック" panose="020B0600070205080204" pitchFamily="34" charset="-128"/>
              </a:rPr>
              <a:t> </a:t>
            </a:r>
            <a:r>
              <a:rPr lang="en-US" altLang="tr-TR" dirty="0" smtClean="0">
                <a:latin typeface="Comic Sans MS" panose="030F0702030302020204" pitchFamily="66" charset="0"/>
                <a:ea typeface="ＭＳ Ｐゴシック" panose="020B0600070205080204" pitchFamily="34" charset="-128"/>
              </a:rPr>
              <a:t>the </a:t>
            </a:r>
            <a:r>
              <a:rPr lang="en-US" altLang="tr-TR" dirty="0">
                <a:latin typeface="Comic Sans MS" panose="030F0702030302020204" pitchFamily="66" charset="0"/>
                <a:ea typeface="ＭＳ Ｐゴシック" panose="020B0600070205080204" pitchFamily="34" charset="-128"/>
              </a:rPr>
              <a:t>use of animal fat in biodiesel </a:t>
            </a:r>
            <a:r>
              <a:rPr lang="en-US" altLang="tr-TR" dirty="0" smtClean="0">
                <a:latin typeface="Comic Sans MS" panose="030F0702030302020204" pitchFamily="66" charset="0"/>
                <a:ea typeface="ＭＳ Ｐゴシック" panose="020B0600070205080204" pitchFamily="34" charset="-128"/>
              </a:rPr>
              <a:t>production</a:t>
            </a:r>
            <a:endParaRPr lang="en-US" altLang="tr-TR" dirty="0">
              <a:latin typeface="Comic Sans MS" panose="030F0702030302020204" pitchFamily="66" charset="0"/>
              <a:ea typeface="ＭＳ Ｐゴシック" panose="020B0600070205080204" pitchFamily="34" charset="-128"/>
            </a:endParaRPr>
          </a:p>
          <a:p>
            <a:pPr algn="just" eaLnBrk="1" hangingPunct="1"/>
            <a:r>
              <a:rPr lang="en-US" altLang="tr-TR" dirty="0">
                <a:latin typeface="Comic Sans MS" panose="030F0702030302020204" pitchFamily="66" charset="0"/>
                <a:ea typeface="ＭＳ Ｐゴシック" panose="020B0600070205080204" pitchFamily="34" charset="-128"/>
              </a:rPr>
              <a:t>Animal oils, especially </a:t>
            </a:r>
            <a:r>
              <a:rPr lang="tr-TR" altLang="tr-TR" dirty="0" err="1" smtClean="0">
                <a:latin typeface="Comic Sans MS" panose="030F0702030302020204" pitchFamily="66" charset="0"/>
                <a:ea typeface="ＭＳ Ｐゴシック" panose="020B0600070205080204" pitchFamily="34" charset="-128"/>
              </a:rPr>
              <a:t>tallow</a:t>
            </a:r>
            <a:r>
              <a:rPr lang="tr-TR" altLang="tr-TR" dirty="0" smtClean="0">
                <a:latin typeface="Comic Sans MS" panose="030F0702030302020204" pitchFamily="66" charset="0"/>
                <a:ea typeface="ＭＳ Ｐゴシック" panose="020B0600070205080204" pitchFamily="34" charset="-128"/>
              </a:rPr>
              <a:t> </a:t>
            </a:r>
            <a:r>
              <a:rPr lang="en-US" altLang="tr-TR" dirty="0" smtClean="0">
                <a:latin typeface="Comic Sans MS" panose="030F0702030302020204" pitchFamily="66" charset="0"/>
                <a:ea typeface="ＭＳ Ｐゴシック" panose="020B0600070205080204" pitchFamily="34" charset="-128"/>
              </a:rPr>
              <a:t>oil</a:t>
            </a:r>
            <a:r>
              <a:rPr lang="en-US" altLang="tr-TR" dirty="0">
                <a:latin typeface="Comic Sans MS" panose="030F0702030302020204" pitchFamily="66" charset="0"/>
                <a:ea typeface="ＭＳ Ｐゴシック" panose="020B0600070205080204" pitchFamily="34" charset="-128"/>
              </a:rPr>
              <a:t>, vary depending on the nutritional habits of people, and the soap industry cannot receive all of the animal fat produced.</a:t>
            </a:r>
            <a:endParaRPr lang="en-US"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911431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1 İçerik Yer Tutucusu"/>
          <p:cNvSpPr>
            <a:spLocks noGrp="1"/>
          </p:cNvSpPr>
          <p:nvPr>
            <p:ph idx="1"/>
          </p:nvPr>
        </p:nvSpPr>
        <p:spPr/>
        <p:txBody>
          <a:bodyPr/>
          <a:lstStyle/>
          <a:p>
            <a:pPr algn="just" eaLnBrk="1" hangingPunct="1"/>
            <a:endParaRPr lang="en-US" altLang="tr-TR" dirty="0">
              <a:latin typeface="Comic Sans MS" panose="030F0702030302020204" pitchFamily="66" charset="0"/>
              <a:ea typeface="ＭＳ Ｐゴシック" panose="020B0600070205080204" pitchFamily="34" charset="-128"/>
            </a:endParaRPr>
          </a:p>
          <a:p>
            <a:pPr algn="just" eaLnBrk="1" hangingPunct="1"/>
            <a:r>
              <a:rPr lang="en-US" altLang="tr-TR" dirty="0">
                <a:latin typeface="Comic Sans MS" panose="030F0702030302020204" pitchFamily="66" charset="0"/>
                <a:ea typeface="ＭＳ Ｐゴシック" panose="020B0600070205080204" pitchFamily="34" charset="-128"/>
              </a:rPr>
              <a:t>These oils consist of saturated fatty acids such as C14: 0, C16: 0 and C18: 0, which have a high </a:t>
            </a:r>
            <a:r>
              <a:rPr lang="en-US" altLang="tr-TR" dirty="0" err="1">
                <a:latin typeface="Comic Sans MS" panose="030F0702030302020204" pitchFamily="66" charset="0"/>
                <a:ea typeface="ＭＳ Ｐゴシック" panose="020B0600070205080204" pitchFamily="34" charset="-128"/>
              </a:rPr>
              <a:t>cetane</a:t>
            </a:r>
            <a:r>
              <a:rPr lang="en-US" altLang="tr-TR" dirty="0">
                <a:latin typeface="Comic Sans MS" panose="030F0702030302020204" pitchFamily="66" charset="0"/>
                <a:ea typeface="ＭＳ Ｐゴシック" panose="020B0600070205080204" pitchFamily="34" charset="-128"/>
              </a:rPr>
              <a:t> number and are less susceptible to oxidation than unsaturated oils.</a:t>
            </a:r>
          </a:p>
          <a:p>
            <a:pPr algn="just" eaLnBrk="1" hangingPunct="1"/>
            <a:endParaRPr lang="en-US" altLang="tr-TR" dirty="0">
              <a:latin typeface="Comic Sans MS" panose="030F0702030302020204" pitchFamily="66" charset="0"/>
              <a:ea typeface="ＭＳ Ｐゴシック" panose="020B0600070205080204" pitchFamily="34" charset="-128"/>
            </a:endParaRPr>
          </a:p>
          <a:p>
            <a:pPr algn="just" eaLnBrk="1" hangingPunct="1"/>
            <a:r>
              <a:rPr lang="en-US" altLang="tr-TR" dirty="0">
                <a:latin typeface="Comic Sans MS" panose="030F0702030302020204" pitchFamily="66" charset="0"/>
                <a:ea typeface="ＭＳ Ｐゴシック" panose="020B0600070205080204" pitchFamily="34" charset="-128"/>
              </a:rPr>
              <a:t>However, it is an important disadvantage that this property tends to crystallize at high temperatures.</a:t>
            </a:r>
            <a:endParaRPr lang="en-US"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3312037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İçerik Yer Tutucusu"/>
          <p:cNvSpPr>
            <a:spLocks noGrp="1"/>
          </p:cNvSpPr>
          <p:nvPr>
            <p:ph idx="1"/>
          </p:nvPr>
        </p:nvSpPr>
        <p:spPr/>
        <p:txBody>
          <a:bodyPr/>
          <a:lstStyle/>
          <a:p>
            <a:pPr algn="ctr" eaLnBrk="1" hangingPunct="1">
              <a:buFont typeface="Wingdings 3" panose="05040102010807070707" pitchFamily="18" charset="2"/>
              <a:buNone/>
            </a:pPr>
            <a:r>
              <a:rPr lang="tr-TR" altLang="tr-TR" b="1" dirty="0" err="1" smtClean="0">
                <a:latin typeface="Comic Sans MS" panose="030F0702030302020204" pitchFamily="66" charset="0"/>
                <a:ea typeface="ＭＳ Ｐゴシック" panose="020B0600070205080204" pitchFamily="34" charset="-128"/>
              </a:rPr>
              <a:t>Waste</a:t>
            </a:r>
            <a:r>
              <a:rPr lang="tr-TR" altLang="tr-TR" b="1" dirty="0" smtClean="0">
                <a:latin typeface="Comic Sans MS" panose="030F0702030302020204" pitchFamily="66" charset="0"/>
                <a:ea typeface="ＭＳ Ｐゴシック" panose="020B0600070205080204" pitchFamily="34" charset="-128"/>
              </a:rPr>
              <a:t> </a:t>
            </a:r>
            <a:r>
              <a:rPr lang="tr-TR" altLang="tr-TR" b="1" dirty="0" err="1" smtClean="0">
                <a:latin typeface="Comic Sans MS" panose="030F0702030302020204" pitchFamily="66" charset="0"/>
                <a:ea typeface="ＭＳ Ｐゴシック" panose="020B0600070205080204" pitchFamily="34" charset="-128"/>
              </a:rPr>
              <a:t>oils</a:t>
            </a:r>
            <a:endParaRPr lang="tr-TR" altLang="tr-TR" b="1" dirty="0" smtClean="0">
              <a:latin typeface="Comic Sans MS" panose="030F0702030302020204" pitchFamily="66" charset="0"/>
              <a:ea typeface="ＭＳ Ｐゴシック" panose="020B0600070205080204" pitchFamily="34" charset="-128"/>
            </a:endParaRPr>
          </a:p>
          <a:p>
            <a:pPr algn="ctr" eaLnBrk="1" hangingPunct="1">
              <a:buFont typeface="Wingdings 3" panose="05040102010807070707" pitchFamily="18" charset="2"/>
              <a:buNone/>
            </a:pPr>
            <a:endParaRPr lang="en-US" altLang="tr-TR" b="1" dirty="0" smtClean="0">
              <a:latin typeface="Comic Sans MS" panose="030F0702030302020204" pitchFamily="66" charset="0"/>
              <a:ea typeface="ＭＳ Ｐゴシック" panose="020B0600070205080204" pitchFamily="34" charset="-128"/>
            </a:endParaRPr>
          </a:p>
          <a:p>
            <a:pPr algn="just" eaLnBrk="1" hangingPunct="1">
              <a:buNone/>
            </a:pPr>
            <a:r>
              <a:rPr lang="tr-TR" altLang="tr-TR" dirty="0" smtClean="0">
                <a:latin typeface="Comic Sans MS" panose="030F0702030302020204" pitchFamily="66" charset="0"/>
                <a:ea typeface="ＭＳ Ｐゴシック" panose="020B0600070205080204" pitchFamily="34" charset="-128"/>
              </a:rPr>
              <a:t>	</a:t>
            </a:r>
            <a:endParaRPr lang="en-US" altLang="tr-TR" dirty="0">
              <a:latin typeface="Comic Sans MS" panose="030F0702030302020204" pitchFamily="66" charset="0"/>
              <a:ea typeface="ＭＳ Ｐゴシック" panose="020B0600070205080204" pitchFamily="34" charset="-128"/>
            </a:endParaRPr>
          </a:p>
          <a:p>
            <a:pPr algn="just" eaLnBrk="1" hangingPunct="1">
              <a:buNone/>
            </a:pPr>
            <a:r>
              <a:rPr lang="en-US" altLang="tr-TR" dirty="0">
                <a:latin typeface="Comic Sans MS" panose="030F0702030302020204" pitchFamily="66" charset="0"/>
                <a:ea typeface="ＭＳ Ｐゴシック" panose="020B0600070205080204" pitchFamily="34" charset="-128"/>
              </a:rPr>
              <a:t>Today, the rapid increase in vegetable oil prices </a:t>
            </a:r>
            <a:r>
              <a:rPr lang="tr-TR" altLang="tr-TR" dirty="0" err="1" smtClean="0">
                <a:latin typeface="Comic Sans MS" panose="030F0702030302020204" pitchFamily="66" charset="0"/>
                <a:ea typeface="ＭＳ Ｐゴシック" panose="020B0600070205080204" pitchFamily="34" charset="-128"/>
              </a:rPr>
              <a:t>requires</a:t>
            </a:r>
            <a:r>
              <a:rPr lang="en-US" altLang="tr-TR" dirty="0" smtClean="0">
                <a:latin typeface="Comic Sans MS" panose="030F0702030302020204" pitchFamily="66" charset="0"/>
                <a:ea typeface="ＭＳ Ｐゴシック" panose="020B0600070205080204" pitchFamily="34" charset="-128"/>
              </a:rPr>
              <a:t> </a:t>
            </a:r>
            <a:r>
              <a:rPr lang="en-US" altLang="tr-TR" dirty="0">
                <a:latin typeface="Comic Sans MS" panose="030F0702030302020204" pitchFamily="66" charset="0"/>
                <a:ea typeface="ＭＳ Ｐゴシック" panose="020B0600070205080204" pitchFamily="34" charset="-128"/>
              </a:rPr>
              <a:t>finding alternative solutions in biodiesel production such as the use of waste oils such as frying oils instead of cooking oils.</a:t>
            </a:r>
            <a:endParaRPr lang="en-US"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52958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İçerik Yer Tutucusu"/>
          <p:cNvSpPr>
            <a:spLocks noGrp="1"/>
          </p:cNvSpPr>
          <p:nvPr>
            <p:ph idx="1"/>
          </p:nvPr>
        </p:nvSpPr>
        <p:spPr/>
        <p:txBody>
          <a:bodyPr/>
          <a:lstStyle/>
          <a:p>
            <a:pPr algn="just" eaLnBrk="1" hangingPunct="1"/>
            <a:r>
              <a:rPr lang="tr-TR" altLang="tr-TR" sz="2800" dirty="0">
                <a:solidFill>
                  <a:srgbClr val="222222"/>
                </a:solidFill>
                <a:latin typeface="Comic Sans MS" panose="030F0702030302020204" pitchFamily="66" charset="0"/>
              </a:rPr>
              <a:t>Biodiesel is </a:t>
            </a:r>
            <a:r>
              <a:rPr lang="tr-TR" altLang="tr-TR" sz="2800" dirty="0" err="1">
                <a:solidFill>
                  <a:srgbClr val="222222"/>
                </a:solidFill>
                <a:latin typeface="Comic Sans MS" panose="030F0702030302020204" pitchFamily="66" charset="0"/>
              </a:rPr>
              <a:t>biodegradable</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non-toxic</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and</a:t>
            </a:r>
            <a:r>
              <a:rPr lang="tr-TR" altLang="tr-TR" sz="2800" dirty="0">
                <a:solidFill>
                  <a:srgbClr val="222222"/>
                </a:solidFill>
                <a:latin typeface="Comic Sans MS" panose="030F0702030302020204" pitchFamily="66" charset="0"/>
              </a:rPr>
              <a:t> has a </a:t>
            </a:r>
            <a:r>
              <a:rPr lang="tr-TR" altLang="tr-TR" sz="2800" dirty="0" err="1">
                <a:solidFill>
                  <a:srgbClr val="222222"/>
                </a:solidFill>
                <a:latin typeface="Comic Sans MS" panose="030F0702030302020204" pitchFamily="66" charset="0"/>
              </a:rPr>
              <a:t>lower</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emission</a:t>
            </a:r>
            <a:r>
              <a:rPr lang="tr-TR" altLang="tr-TR" sz="2800" dirty="0">
                <a:solidFill>
                  <a:srgbClr val="222222"/>
                </a:solidFill>
                <a:latin typeface="Comic Sans MS" panose="030F0702030302020204" pitchFamily="66" charset="0"/>
              </a:rPr>
              <a:t> profile </a:t>
            </a:r>
            <a:r>
              <a:rPr lang="tr-TR" altLang="tr-TR" sz="2800" dirty="0" err="1">
                <a:solidFill>
                  <a:srgbClr val="222222"/>
                </a:solidFill>
                <a:latin typeface="Comic Sans MS" panose="030F0702030302020204" pitchFamily="66" charset="0"/>
              </a:rPr>
              <a:t>compared</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to</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petroleum</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diesel</a:t>
            </a:r>
            <a:r>
              <a:rPr lang="tr-TR" altLang="tr-TR" sz="2800" dirty="0">
                <a:solidFill>
                  <a:srgbClr val="222222"/>
                </a:solidFill>
                <a:latin typeface="Comic Sans MS" panose="030F0702030302020204" pitchFamily="66" charset="0"/>
              </a:rPr>
              <a:t>.</a:t>
            </a:r>
            <a:r>
              <a:rPr lang="tr-TR" altLang="tr-TR" sz="2800" dirty="0">
                <a:latin typeface="Comic Sans MS" panose="030F0702030302020204" pitchFamily="66" charset="0"/>
              </a:rPr>
              <a:t> </a:t>
            </a:r>
            <a:endParaRPr lang="tr-TR" altLang="tr-TR" sz="2800" dirty="0" smtClean="0">
              <a:latin typeface="Comic Sans MS" panose="030F0702030302020204" pitchFamily="66" charset="0"/>
            </a:endParaRPr>
          </a:p>
          <a:p>
            <a:pPr algn="just" eaLnBrk="1" hangingPunct="1"/>
            <a:endParaRPr lang="tr-TR" altLang="tr-TR" sz="2800" dirty="0" smtClean="0">
              <a:latin typeface="Comic Sans MS" panose="030F0702030302020204" pitchFamily="66" charset="0"/>
            </a:endParaRPr>
          </a:p>
          <a:p>
            <a:pPr algn="just" eaLnBrk="1" hangingPunct="1"/>
            <a:r>
              <a:rPr lang="en-US" sz="2800" dirty="0" smtClean="0">
                <a:latin typeface="Comic Sans MS" panose="030F0702030302020204" pitchFamily="66" charset="0"/>
              </a:rPr>
              <a:t>The </a:t>
            </a:r>
            <a:r>
              <a:rPr lang="en-US" sz="2800" dirty="0">
                <a:latin typeface="Comic Sans MS" panose="030F0702030302020204" pitchFamily="66" charset="0"/>
              </a:rPr>
              <a:t>use of biodiesel provides a balance between agriculture, economic development and the environment</a:t>
            </a:r>
            <a:endParaRPr lang="en-US" altLang="tr-TR" sz="2800" dirty="0" smtClean="0">
              <a:latin typeface="Comic Sans MS" panose="030F0702030302020204" pitchFamily="66" charset="0"/>
              <a:ea typeface="ＭＳ Ｐゴシック" panose="020B0600070205080204" pitchFamily="34" charset="-128"/>
            </a:endParaRPr>
          </a:p>
        </p:txBody>
      </p:sp>
      <p:sp>
        <p:nvSpPr>
          <p:cNvPr id="2"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18519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İçerik Yer Tutucusu"/>
          <p:cNvSpPr>
            <a:spLocks noGrp="1"/>
          </p:cNvSpPr>
          <p:nvPr>
            <p:ph idx="1"/>
          </p:nvPr>
        </p:nvSpPr>
        <p:spPr>
          <a:xfrm>
            <a:off x="1847850" y="476251"/>
            <a:ext cx="8229600" cy="5616575"/>
          </a:xfrm>
        </p:spPr>
        <p:txBody>
          <a:bodyPr/>
          <a:lstStyle/>
          <a:p>
            <a:pPr marL="342900" indent="-342900">
              <a:spcBef>
                <a:spcPct val="0"/>
              </a:spcBef>
              <a:buClrTx/>
              <a:buSzTx/>
            </a:pPr>
            <a:r>
              <a:rPr lang="tr-TR" altLang="tr-TR" sz="2400" dirty="0">
                <a:solidFill>
                  <a:srgbClr val="222222"/>
                </a:solidFill>
                <a:latin typeface="Comic Sans MS" panose="030F0702030302020204" pitchFamily="66" charset="0"/>
              </a:rPr>
              <a:t>Although </a:t>
            </a:r>
            <a:r>
              <a:rPr lang="tr-TR" altLang="tr-TR" sz="2400" dirty="0" err="1">
                <a:solidFill>
                  <a:srgbClr val="222222"/>
                </a:solidFill>
                <a:latin typeface="Comic Sans MS" panose="030F0702030302020204" pitchFamily="66" charset="0"/>
              </a:rPr>
              <a:t>biodiesel</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cannot</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completely</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replace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petroleum-based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diesel</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fuels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today</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there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are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many</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reasons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supporting</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its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production</a:t>
            </a:r>
            <a:r>
              <a:rPr lang="tr-TR" altLang="tr-TR" sz="2400" dirty="0">
                <a:solidFill>
                  <a:srgbClr val="222222"/>
                </a:solidFill>
                <a:latin typeface="Comic Sans MS" panose="030F0702030302020204" pitchFamily="66" charset="0"/>
              </a:rPr>
              <a:t>:</a:t>
            </a:r>
            <a:r>
              <a:rPr lang="tr-TR" altLang="tr-TR" sz="2400" dirty="0">
                <a:latin typeface="Comic Sans MS" panose="030F0702030302020204" pitchFamily="66" charset="0"/>
              </a:rPr>
              <a:t> </a:t>
            </a:r>
          </a:p>
          <a:p>
            <a:pPr marL="566737" indent="-457200" algn="just" eaLnBrk="1" hangingPunct="1">
              <a:buFont typeface="+mj-lt"/>
              <a:buAutoNum type="arabicPeriod"/>
              <a:defRPr/>
            </a:pPr>
            <a:r>
              <a:rPr lang="tr-TR" altLang="tr-TR" sz="2400" dirty="0">
                <a:solidFill>
                  <a:srgbClr val="222222"/>
                </a:solidFill>
                <a:latin typeface="Comic Sans MS" panose="030F0702030302020204" pitchFamily="66" charset="0"/>
              </a:rPr>
              <a:t>creating a market </a:t>
            </a:r>
            <a:r>
              <a:rPr lang="tr-TR" altLang="tr-TR" sz="2400" dirty="0" err="1">
                <a:solidFill>
                  <a:srgbClr val="222222"/>
                </a:solidFill>
                <a:latin typeface="Comic Sans MS" panose="030F0702030302020204" pitchFamily="66" charset="0"/>
              </a:rPr>
              <a:t>for</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the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production</a:t>
            </a:r>
            <a:r>
              <a:rPr lang="tr-TR" altLang="tr-TR" sz="2400" dirty="0">
                <a:solidFill>
                  <a:srgbClr val="222222"/>
                </a:solidFill>
                <a:latin typeface="Comic Sans MS" panose="030F0702030302020204" pitchFamily="66" charset="0"/>
              </a:rPr>
              <a:t> of </a:t>
            </a:r>
            <a:r>
              <a:rPr lang="tr-TR" altLang="tr-TR" sz="2400" dirty="0" err="1">
                <a:solidFill>
                  <a:srgbClr val="222222"/>
                </a:solidFill>
                <a:latin typeface="Comic Sans MS" panose="030F0702030302020204" pitchFamily="66" charset="0"/>
              </a:rPr>
              <a:t>vegetable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and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animal</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oils</a:t>
            </a:r>
            <a:r>
              <a:rPr lang="tr-TR" altLang="tr-TR" sz="2400" dirty="0">
                <a:solidFill>
                  <a:srgbClr val="222222"/>
                </a:solidFill>
                <a:latin typeface="Comic Sans MS" panose="030F0702030302020204" pitchFamily="66" charset="0"/>
              </a:rPr>
              <a:t>,</a:t>
            </a:r>
            <a:r>
              <a:rPr lang="tr-TR" altLang="tr-TR" sz="2400" dirty="0">
                <a:latin typeface="Comic Sans MS" panose="030F0702030302020204" pitchFamily="66" charset="0"/>
              </a:rPr>
              <a:t> </a:t>
            </a:r>
            <a:r>
              <a:rPr lang="tr-TR" sz="2400" dirty="0" smtClean="0">
                <a:latin typeface="Comic Sans MS" pitchFamily="66" charset="0"/>
                <a:ea typeface="ＭＳ Ｐゴシック" pitchFamily="34" charset="-128"/>
              </a:rPr>
              <a:t> </a:t>
            </a:r>
            <a:endParaRPr lang="tr-TR" sz="2400" dirty="0">
              <a:latin typeface="Comic Sans MS" pitchFamily="66" charset="0"/>
              <a:ea typeface="ＭＳ Ｐゴシック" pitchFamily="34" charset="-128"/>
            </a:endParaRPr>
          </a:p>
          <a:p>
            <a:pPr marL="566737" indent="-457200" algn="just" eaLnBrk="1" hangingPunct="1">
              <a:buFont typeface="+mj-lt"/>
              <a:buAutoNum type="arabicPeriod"/>
              <a:defRPr/>
            </a:pPr>
            <a:r>
              <a:rPr lang="tr-TR" altLang="tr-TR" sz="2400" dirty="0">
                <a:solidFill>
                  <a:srgbClr val="222222"/>
                </a:solidFill>
                <a:latin typeface="Comic Sans MS" panose="030F0702030302020204" pitchFamily="66" charset="0"/>
              </a:rPr>
              <a:t>reduce </a:t>
            </a:r>
            <a:r>
              <a:rPr lang="tr-TR" altLang="tr-TR" sz="2400" dirty="0" err="1">
                <a:solidFill>
                  <a:srgbClr val="222222"/>
                </a:solidFill>
                <a:latin typeface="Comic Sans MS" panose="030F0702030302020204" pitchFamily="66" charset="0"/>
              </a:rPr>
              <a:t>countries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dependence</a:t>
            </a:r>
            <a:r>
              <a:rPr lang="tr-TR" altLang="tr-TR" sz="2400" dirty="0">
                <a:solidFill>
                  <a:srgbClr val="222222"/>
                </a:solidFill>
                <a:latin typeface="Comic Sans MS" panose="030F0702030302020204" pitchFamily="66" charset="0"/>
              </a:rPr>
              <a:t> on </a:t>
            </a:r>
            <a:r>
              <a:rPr lang="tr-TR" altLang="tr-TR" sz="2400" dirty="0" err="1">
                <a:solidFill>
                  <a:srgbClr val="222222"/>
                </a:solidFill>
                <a:latin typeface="Comic Sans MS" panose="030F0702030302020204" pitchFamily="66" charset="0"/>
              </a:rPr>
              <a:t>oil</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imports</a:t>
            </a:r>
            <a:r>
              <a:rPr lang="tr-TR" sz="2400" dirty="0" smtClean="0">
                <a:latin typeface="Comic Sans MS" pitchFamily="66" charset="0"/>
                <a:ea typeface="ＭＳ Ｐゴシック" pitchFamily="34" charset="-128"/>
              </a:rPr>
              <a:t>,</a:t>
            </a:r>
          </a:p>
          <a:p>
            <a:pPr marL="566737" indent="-457200" algn="just" eaLnBrk="1" hangingPunct="1">
              <a:buFont typeface="+mj-lt"/>
              <a:buAutoNum type="arabicPeriod"/>
              <a:defRPr/>
            </a:pPr>
            <a:r>
              <a:rPr lang="tr-TR" altLang="tr-TR" sz="2400" dirty="0">
                <a:solidFill>
                  <a:srgbClr val="222222"/>
                </a:solidFill>
                <a:latin typeface="Comic Sans MS" panose="030F0702030302020204" pitchFamily="66" charset="0"/>
              </a:rPr>
              <a:t>does not </a:t>
            </a:r>
            <a:r>
              <a:rPr lang="tr-TR" altLang="tr-TR" sz="2400" dirty="0" err="1">
                <a:solidFill>
                  <a:srgbClr val="222222"/>
                </a:solidFill>
                <a:latin typeface="Comic Sans MS" panose="030F0702030302020204" pitchFamily="66" charset="0"/>
              </a:rPr>
              <a:t>contribute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to</a:t>
            </a:r>
            <a:r>
              <a:rPr lang="tr-TR" altLang="tr-TR" sz="2400" dirty="0">
                <a:solidFill>
                  <a:srgbClr val="222222"/>
                </a:solidFill>
                <a:latin typeface="Comic Sans MS" panose="030F0702030302020204" pitchFamily="66" charset="0"/>
              </a:rPr>
              <a:t> global </a:t>
            </a:r>
            <a:r>
              <a:rPr lang="tr-TR" altLang="tr-TR" sz="2400" dirty="0" err="1">
                <a:solidFill>
                  <a:srgbClr val="222222"/>
                </a:solidFill>
                <a:latin typeface="Comic Sans MS" panose="030F0702030302020204" pitchFamily="66" charset="0"/>
              </a:rPr>
              <a:t>warming</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thanks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to</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its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renewable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property</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and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closed</a:t>
            </a:r>
            <a:r>
              <a:rPr lang="tr-TR" altLang="tr-TR" sz="2400" dirty="0">
                <a:solidFill>
                  <a:srgbClr val="222222"/>
                </a:solidFill>
                <a:latin typeface="Comic Sans MS" panose="030F0702030302020204" pitchFamily="66" charset="0"/>
              </a:rPr>
              <a:t> carbon </a:t>
            </a:r>
            <a:r>
              <a:rPr lang="tr-TR" altLang="tr-TR" sz="2400" dirty="0" err="1">
                <a:solidFill>
                  <a:srgbClr val="222222"/>
                </a:solidFill>
                <a:latin typeface="Comic Sans MS" panose="030F0702030302020204" pitchFamily="66" charset="0"/>
              </a:rPr>
              <a:t>cycle</a:t>
            </a:r>
            <a:r>
              <a:rPr lang="tr-TR" sz="2400" dirty="0" smtClean="0">
                <a:latin typeface="Comic Sans MS" pitchFamily="66" charset="0"/>
                <a:ea typeface="ＭＳ Ｐゴシック" pitchFamily="34" charset="-128"/>
              </a:rPr>
              <a:t>,</a:t>
            </a:r>
            <a:endParaRPr lang="tr-TR" sz="2400" dirty="0">
              <a:latin typeface="Comic Sans MS" pitchFamily="66" charset="0"/>
              <a:ea typeface="ＭＳ Ｐゴシック" pitchFamily="34" charset="-128"/>
            </a:endParaRPr>
          </a:p>
          <a:p>
            <a:pPr marL="566737" indent="-457200" algn="just" eaLnBrk="1" hangingPunct="1">
              <a:buFont typeface="+mj-lt"/>
              <a:buAutoNum type="arabicPeriod"/>
              <a:defRPr/>
            </a:pPr>
            <a:r>
              <a:rPr lang="tr-TR" altLang="tr-TR" sz="2400" dirty="0">
                <a:solidFill>
                  <a:srgbClr val="222222"/>
                </a:solidFill>
                <a:latin typeface="Comic Sans MS" panose="030F0702030302020204" pitchFamily="66" charset="0"/>
              </a:rPr>
              <a:t>reduced 78% of </a:t>
            </a:r>
            <a:r>
              <a:rPr lang="tr-TR" altLang="tr-TR" sz="2400" dirty="0" err="1">
                <a:solidFill>
                  <a:srgbClr val="222222"/>
                </a:solidFill>
                <a:latin typeface="Comic Sans MS" panose="030F0702030302020204" pitchFamily="66" charset="0"/>
              </a:rPr>
              <a:t>all</a:t>
            </a:r>
            <a:r>
              <a:rPr lang="tr-TR" altLang="tr-TR" sz="2400" dirty="0">
                <a:solidFill>
                  <a:srgbClr val="222222"/>
                </a:solidFill>
                <a:latin typeface="Comic Sans MS" panose="030F0702030302020204" pitchFamily="66" charset="0"/>
              </a:rPr>
              <a:t> CO2 </a:t>
            </a:r>
            <a:r>
              <a:rPr lang="tr-TR" altLang="tr-TR" sz="2400" dirty="0" err="1">
                <a:solidFill>
                  <a:srgbClr val="222222"/>
                </a:solidFill>
                <a:latin typeface="Comic Sans MS" panose="030F0702030302020204" pitchFamily="66" charset="0"/>
              </a:rPr>
              <a:t>emissions</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compared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to</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oil-based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diesel</a:t>
            </a:r>
            <a:r>
              <a:rPr lang="tr-TR" altLang="tr-TR" sz="2400" dirty="0">
                <a:latin typeface="Comic Sans MS" panose="030F0702030302020204" pitchFamily="66" charset="0"/>
              </a:rPr>
              <a:t> </a:t>
            </a:r>
            <a:r>
              <a:rPr lang="tr-TR" sz="2400" dirty="0" smtClean="0">
                <a:latin typeface="Comic Sans MS" pitchFamily="66" charset="0"/>
                <a:ea typeface="ＭＳ Ｐゴシック" pitchFamily="34" charset="-128"/>
              </a:rPr>
              <a:t>,</a:t>
            </a:r>
            <a:endParaRPr lang="tr-TR" sz="2400" dirty="0">
              <a:latin typeface="Comic Sans MS" pitchFamily="66" charset="0"/>
              <a:ea typeface="ＭＳ Ｐゴシック" pitchFamily="34" charset="-128"/>
            </a:endParaRPr>
          </a:p>
          <a:p>
            <a:pPr marL="566737" indent="-457200" algn="just" eaLnBrk="1" hangingPunct="1">
              <a:buFont typeface="+mj-lt"/>
              <a:buAutoNum type="arabicPeriod"/>
              <a:defRPr/>
            </a:pPr>
            <a:r>
              <a:rPr lang="tr-TR" altLang="tr-TR" sz="2400" dirty="0">
                <a:solidFill>
                  <a:srgbClr val="222222"/>
                </a:solidFill>
                <a:latin typeface="Comic Sans MS" panose="030F0702030302020204" pitchFamily="66" charset="0"/>
              </a:rPr>
              <a:t>carbon </a:t>
            </a:r>
            <a:r>
              <a:rPr lang="tr-TR" altLang="tr-TR" sz="2400" dirty="0" err="1">
                <a:solidFill>
                  <a:srgbClr val="222222"/>
                </a:solidFill>
                <a:latin typeface="Comic Sans MS" panose="030F0702030302020204" pitchFamily="66" charset="0"/>
              </a:rPr>
              <a:t>monoxide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unburned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hydrocarbon</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and</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particulate</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emission</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output</a:t>
            </a:r>
            <a:r>
              <a:rPr lang="tr-TR" altLang="tr-TR" sz="2400" dirty="0">
                <a:solidFill>
                  <a:srgbClr val="222222"/>
                </a:solidFill>
                <a:latin typeface="Comic Sans MS" panose="030F0702030302020204" pitchFamily="66" charset="0"/>
              </a:rPr>
              <a:t> is </a:t>
            </a:r>
            <a:r>
              <a:rPr lang="tr-TR" altLang="tr-TR" sz="2400" dirty="0" err="1">
                <a:solidFill>
                  <a:srgbClr val="222222"/>
                </a:solidFill>
                <a:latin typeface="Comic Sans MS" panose="030F0702030302020204" pitchFamily="66" charset="0"/>
              </a:rPr>
              <a:t>lower</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than</a:t>
            </a:r>
            <a:r>
              <a:rPr lang="tr-TR" altLang="tr-TR" sz="2400" dirty="0">
                <a:solidFill>
                  <a:srgbClr val="222222"/>
                </a:solidFill>
                <a:latin typeface="Comic Sans MS" panose="030F0702030302020204" pitchFamily="66" charset="0"/>
              </a:rPr>
              <a:t> normal </a:t>
            </a:r>
            <a:r>
              <a:rPr lang="tr-TR" altLang="tr-TR" sz="2400" dirty="0" err="1">
                <a:solidFill>
                  <a:srgbClr val="222222"/>
                </a:solidFill>
                <a:latin typeface="Comic Sans MS" panose="030F0702030302020204" pitchFamily="66" charset="0"/>
              </a:rPr>
              <a:t>diesel</a:t>
            </a:r>
            <a:r>
              <a:rPr lang="tr-TR" altLang="tr-TR" sz="2400" dirty="0">
                <a:solidFill>
                  <a:srgbClr val="222222"/>
                </a:solidFill>
                <a:latin typeface="Comic Sans MS" panose="030F0702030302020204" pitchFamily="66" charset="0"/>
              </a:rPr>
              <a:t> </a:t>
            </a:r>
            <a:r>
              <a:rPr lang="tr-TR" altLang="tr-TR" sz="2400" dirty="0" err="1">
                <a:solidFill>
                  <a:srgbClr val="222222"/>
                </a:solidFill>
                <a:latin typeface="Comic Sans MS" panose="030F0702030302020204" pitchFamily="66" charset="0"/>
              </a:rPr>
              <a:t>fuel</a:t>
            </a:r>
            <a:r>
              <a:rPr lang="tr-TR" altLang="tr-TR" sz="2400" dirty="0">
                <a:solidFill>
                  <a:srgbClr val="222222"/>
                </a:solidFill>
                <a:latin typeface="Comic Sans MS" panose="030F0702030302020204" pitchFamily="66" charset="0"/>
              </a:rPr>
              <a:t>.</a:t>
            </a:r>
            <a:r>
              <a:rPr lang="tr-TR" altLang="tr-TR" sz="2400" dirty="0">
                <a:latin typeface="Comic Sans MS" panose="030F0702030302020204" pitchFamily="66" charset="0"/>
              </a:rPr>
              <a:t> </a:t>
            </a:r>
          </a:p>
          <a:p>
            <a:pPr marL="109537" indent="0" algn="just" eaLnBrk="1" hangingPunct="1">
              <a:buNone/>
              <a:defRPr/>
            </a:pPr>
            <a:r>
              <a:rPr lang="tr-TR" sz="2400" dirty="0" smtClean="0">
                <a:latin typeface="Comic Sans MS" pitchFamily="66" charset="0"/>
                <a:ea typeface="ＭＳ Ｐゴシック" pitchFamily="34" charset="-128"/>
              </a:rPr>
              <a:t> </a:t>
            </a:r>
            <a:endParaRPr lang="en-US" sz="2400" dirty="0">
              <a:latin typeface="Comic Sans MS" pitchFamily="66" charset="0"/>
              <a:ea typeface="ＭＳ Ｐゴシック" pitchFamily="34" charset="-128"/>
            </a:endParaRPr>
          </a:p>
          <a:p>
            <a:pPr algn="just" eaLnBrk="1" hangingPunct="1">
              <a:buFont typeface="Arial" pitchFamily="34" charset="0"/>
              <a:buChar char="•"/>
              <a:defRPr/>
            </a:pPr>
            <a:endParaRPr lang="en-US" sz="2400" dirty="0">
              <a:latin typeface="Comic Sans MS" pitchFamily="66" charset="0"/>
              <a:ea typeface="ＭＳ Ｐゴシック" pitchFamily="34" charset="-128"/>
            </a:endParaRPr>
          </a:p>
        </p:txBody>
      </p:sp>
      <p:sp>
        <p:nvSpPr>
          <p:cNvPr id="6" name="Rectangle 5"/>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7" name="Rectangle 6"/>
          <p:cNvSpPr>
            <a:spLocks noChangeArrowheads="1"/>
          </p:cNvSpPr>
          <p:nvPr/>
        </p:nvSpPr>
        <p:spPr bwMode="auto">
          <a:xfrm>
            <a:off x="0" y="79837"/>
            <a:ext cx="107402"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tr-TR" altLang="tr-TR" sz="2100" b="0" i="0" u="none" strike="noStrike" kern="1200" cap="none" spc="0" normalizeH="0" baseline="0" noProof="0" dirty="0" smtClean="0">
                <a:ln>
                  <a:noFill/>
                </a:ln>
                <a:solidFill>
                  <a:srgbClr val="222222"/>
                </a:solidFill>
                <a:effectLst/>
                <a:uLnTx/>
                <a:uFillTx/>
                <a:latin typeface="inherit"/>
                <a:ea typeface="+mn-ea"/>
                <a:cs typeface="+mn-cs"/>
              </a:rPr>
              <a:t>,</a:t>
            </a:r>
            <a:r>
              <a:rPr kumimoji="0" lang="tr-TR" altLang="tr-TR" sz="800" b="0" i="0" u="none" strike="noStrike" kern="1200" cap="none" spc="0" normalizeH="0" baseline="0" noProof="0" dirty="0" smtClean="0">
                <a:ln>
                  <a:noFill/>
                </a:ln>
                <a:solidFill>
                  <a:prstClr val="black"/>
                </a:solidFill>
                <a:effectLst/>
                <a:uLnTx/>
                <a:uFillTx/>
                <a:latin typeface="Lucida Sans Unicode"/>
                <a:ea typeface="+mn-ea"/>
                <a:cs typeface="+mn-cs"/>
              </a:rPr>
              <a:t> </a:t>
            </a: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8" name="Rectangle 7"/>
          <p:cNvSpPr>
            <a:spLocks noChangeArrowheads="1"/>
          </p:cNvSpPr>
          <p:nvPr/>
        </p:nvSpPr>
        <p:spPr bwMode="auto">
          <a:xfrm>
            <a:off x="0" y="79837"/>
            <a:ext cx="107402"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tr-TR" altLang="tr-TR" sz="2100" b="0" i="0" u="none" strike="noStrike" kern="1200" cap="none" spc="0" normalizeH="0" baseline="0" noProof="0" dirty="0" smtClean="0">
                <a:ln>
                  <a:noFill/>
                </a:ln>
                <a:solidFill>
                  <a:srgbClr val="222222"/>
                </a:solidFill>
                <a:effectLst/>
                <a:uLnTx/>
                <a:uFillTx/>
                <a:latin typeface="inherit"/>
                <a:ea typeface="+mn-ea"/>
                <a:cs typeface="+mn-cs"/>
              </a:rPr>
              <a:t>,</a:t>
            </a:r>
            <a:r>
              <a:rPr kumimoji="0" lang="tr-TR" altLang="tr-TR" sz="800" b="0" i="0" u="none" strike="noStrike" kern="1200" cap="none" spc="0" normalizeH="0" baseline="0" noProof="0" dirty="0" smtClean="0">
                <a:ln>
                  <a:noFill/>
                </a:ln>
                <a:solidFill>
                  <a:prstClr val="black"/>
                </a:solidFill>
                <a:effectLst/>
                <a:uLnTx/>
                <a:uFillTx/>
                <a:latin typeface="Lucida Sans Unicode"/>
                <a:ea typeface="+mn-ea"/>
                <a:cs typeface="+mn-cs"/>
              </a:rPr>
              <a:t> </a:t>
            </a: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10" name="Rectangle 8"/>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11" name="Rectangle 9"/>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16872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İçerik Yer Tutucusu"/>
          <p:cNvSpPr>
            <a:spLocks noGrp="1"/>
          </p:cNvSpPr>
          <p:nvPr>
            <p:ph idx="1"/>
          </p:nvPr>
        </p:nvSpPr>
        <p:spPr/>
        <p:txBody>
          <a:bodyPr/>
          <a:lstStyle/>
          <a:p>
            <a:pPr marL="457200" indent="-457200">
              <a:spcBef>
                <a:spcPct val="0"/>
              </a:spcBef>
              <a:buClrTx/>
              <a:buSzTx/>
            </a:pPr>
            <a:r>
              <a:rPr lang="tr-TR" altLang="tr-TR" sz="2800" dirty="0" err="1" smtClean="0">
                <a:solidFill>
                  <a:srgbClr val="222222"/>
                </a:solidFill>
                <a:latin typeface="Comic Sans MS" panose="030F0702030302020204" pitchFamily="66" charset="0"/>
              </a:rPr>
              <a:t>Because</a:t>
            </a:r>
            <a:r>
              <a:rPr lang="tr-TR" altLang="tr-TR" sz="2800" dirty="0" smtClean="0">
                <a:solidFill>
                  <a:srgbClr val="222222"/>
                </a:solidFill>
                <a:latin typeface="Comic Sans MS" panose="030F0702030302020204" pitchFamily="66" charset="0"/>
              </a:rPr>
              <a:t> of </a:t>
            </a:r>
            <a:r>
              <a:rPr lang="tr-TR" altLang="tr-TR" sz="2800" dirty="0" err="1" smtClean="0">
                <a:solidFill>
                  <a:srgbClr val="222222"/>
                </a:solidFill>
                <a:latin typeface="Comic Sans MS" panose="030F0702030302020204" pitchFamily="66" charset="0"/>
              </a:rPr>
              <a:t>these</a:t>
            </a:r>
            <a:r>
              <a:rPr lang="tr-TR" altLang="tr-TR" sz="2800" dirty="0" smtClean="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properties</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when</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biodiesel</a:t>
            </a:r>
            <a:r>
              <a:rPr lang="tr-TR" altLang="tr-TR" sz="2800" dirty="0">
                <a:solidFill>
                  <a:srgbClr val="222222"/>
                </a:solidFill>
                <a:latin typeface="Comic Sans MS" panose="030F0702030302020204" pitchFamily="66" charset="0"/>
              </a:rPr>
              <a:t> is </a:t>
            </a:r>
            <a:r>
              <a:rPr lang="tr-TR" altLang="tr-TR" sz="2800" dirty="0" err="1">
                <a:solidFill>
                  <a:srgbClr val="222222"/>
                </a:solidFill>
                <a:latin typeface="Comic Sans MS" panose="030F0702030302020204" pitchFamily="66" charset="0"/>
              </a:rPr>
              <a:t>added</a:t>
            </a:r>
            <a:r>
              <a:rPr lang="tr-TR" altLang="tr-TR" sz="2800" dirty="0">
                <a:solidFill>
                  <a:srgbClr val="222222"/>
                </a:solidFill>
                <a:latin typeface="Comic Sans MS" panose="030F0702030302020204" pitchFamily="66" charset="0"/>
              </a:rPr>
              <a:t> at a rate of 1-2% </a:t>
            </a:r>
            <a:r>
              <a:rPr lang="tr-TR" altLang="tr-TR" sz="2800" dirty="0" err="1">
                <a:solidFill>
                  <a:srgbClr val="222222"/>
                </a:solidFill>
                <a:latin typeface="Comic Sans MS" panose="030F0702030302020204" pitchFamily="66" charset="0"/>
              </a:rPr>
              <a:t>to</a:t>
            </a:r>
            <a:r>
              <a:rPr lang="tr-TR" altLang="tr-TR" sz="2800" dirty="0">
                <a:solidFill>
                  <a:srgbClr val="222222"/>
                </a:solidFill>
                <a:latin typeface="Comic Sans MS" panose="030F0702030302020204" pitchFamily="66" charset="0"/>
              </a:rPr>
              <a:t> normal </a:t>
            </a:r>
            <a:r>
              <a:rPr lang="tr-TR" altLang="tr-TR" sz="2800" dirty="0" err="1">
                <a:solidFill>
                  <a:srgbClr val="222222"/>
                </a:solidFill>
                <a:latin typeface="Comic Sans MS" panose="030F0702030302020204" pitchFamily="66" charset="0"/>
              </a:rPr>
              <a:t>diesel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fuel</a:t>
            </a:r>
            <a:r>
              <a:rPr lang="tr-TR" altLang="tr-TR" sz="2800" dirty="0">
                <a:solidFill>
                  <a:srgbClr val="222222"/>
                </a:solidFill>
                <a:latin typeface="Comic Sans MS" panose="030F0702030302020204" pitchFamily="66" charset="0"/>
              </a:rPr>
              <a:t>, it can </a:t>
            </a:r>
            <a:r>
              <a:rPr lang="tr-TR" altLang="tr-TR" sz="2800" dirty="0" err="1">
                <a:solidFill>
                  <a:srgbClr val="222222"/>
                </a:solidFill>
                <a:latin typeface="Comic Sans MS" panose="030F0702030302020204" pitchFamily="66" charset="0"/>
              </a:rPr>
              <a:t>convert</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the</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fuel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into</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acceptable</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fuel</a:t>
            </a:r>
            <a:r>
              <a:rPr lang="tr-TR" altLang="tr-TR" sz="2800" dirty="0">
                <a:solidFill>
                  <a:srgbClr val="222222"/>
                </a:solidFill>
                <a:latin typeface="Comic Sans MS" panose="030F0702030302020204" pitchFamily="66" charset="0"/>
              </a:rPr>
              <a:t> as </a:t>
            </a:r>
            <a:r>
              <a:rPr lang="tr-TR" altLang="tr-TR" sz="2800" dirty="0" err="1">
                <a:solidFill>
                  <a:srgbClr val="222222"/>
                </a:solidFill>
                <a:latin typeface="Comic Sans MS" panose="030F0702030302020204" pitchFamily="66" charset="0"/>
              </a:rPr>
              <a:t>with</a:t>
            </a:r>
            <a:r>
              <a:rPr lang="tr-TR" altLang="tr-TR" sz="2800" dirty="0">
                <a:solidFill>
                  <a:srgbClr val="222222"/>
                </a:solidFill>
                <a:latin typeface="Comic Sans MS" panose="030F0702030302020204" pitchFamily="66" charset="0"/>
              </a:rPr>
              <a:t> modern ultra-</a:t>
            </a:r>
            <a:r>
              <a:rPr lang="tr-TR" altLang="tr-TR" sz="2800" dirty="0" err="1">
                <a:solidFill>
                  <a:srgbClr val="222222"/>
                </a:solidFill>
                <a:latin typeface="Comic Sans MS" panose="030F0702030302020204" pitchFamily="66" charset="0"/>
              </a:rPr>
              <a:t>low</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sulfur</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diesel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fuel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with</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poor</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lubrication</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properties</a:t>
            </a:r>
            <a:r>
              <a:rPr lang="tr-TR" altLang="tr-TR" sz="2800" dirty="0">
                <a:solidFill>
                  <a:srgbClr val="222222"/>
                </a:solidFill>
                <a:latin typeface="Comic Sans MS" panose="030F0702030302020204" pitchFamily="66" charset="0"/>
              </a:rPr>
              <a:t>. </a:t>
            </a:r>
            <a:endParaRPr lang="tr-TR" altLang="tr-TR" sz="2800" dirty="0" smtClean="0">
              <a:solidFill>
                <a:srgbClr val="222222"/>
              </a:solidFill>
              <a:latin typeface="Comic Sans MS" panose="030F0702030302020204" pitchFamily="66" charset="0"/>
            </a:endParaRPr>
          </a:p>
          <a:p>
            <a:pPr marL="457200" indent="-457200">
              <a:spcBef>
                <a:spcPct val="0"/>
              </a:spcBef>
              <a:buClrTx/>
              <a:buSzTx/>
            </a:pPr>
            <a:endParaRPr lang="tr-TR" altLang="tr-TR" sz="2800" dirty="0" smtClean="0">
              <a:solidFill>
                <a:srgbClr val="222222"/>
              </a:solidFill>
              <a:latin typeface="Comic Sans MS" panose="030F0702030302020204" pitchFamily="66" charset="0"/>
            </a:endParaRPr>
          </a:p>
          <a:p>
            <a:pPr marL="457200" indent="-457200">
              <a:spcBef>
                <a:spcPct val="0"/>
              </a:spcBef>
              <a:buClrTx/>
              <a:buSzTx/>
            </a:pPr>
            <a:r>
              <a:rPr lang="tr-TR" altLang="tr-TR" sz="2800" dirty="0" err="1" smtClean="0">
                <a:solidFill>
                  <a:srgbClr val="222222"/>
                </a:solidFill>
                <a:latin typeface="Comic Sans MS" panose="030F0702030302020204" pitchFamily="66" charset="0"/>
              </a:rPr>
              <a:t>However</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many</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emission</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tests</a:t>
            </a:r>
            <a:r>
              <a:rPr lang="tr-TR" altLang="tr-TR" sz="2800" dirty="0">
                <a:solidFill>
                  <a:srgbClr val="222222"/>
                </a:solidFill>
                <a:latin typeface="Comic Sans MS" panose="030F0702030302020204" pitchFamily="66" charset="0"/>
              </a:rPr>
              <a:t> of </a:t>
            </a:r>
            <a:r>
              <a:rPr lang="tr-TR" altLang="tr-TR" sz="2800" dirty="0" err="1">
                <a:solidFill>
                  <a:srgbClr val="222222"/>
                </a:solidFill>
                <a:latin typeface="Comic Sans MS" panose="030F0702030302020204" pitchFamily="66" charset="0"/>
              </a:rPr>
              <a:t>biodiesel</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show</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that</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nitrogen</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oxides</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are</a:t>
            </a:r>
            <a:r>
              <a:rPr lang="tr-TR" altLang="tr-TR" sz="2800" dirty="0">
                <a:solidFill>
                  <a:srgbClr val="222222"/>
                </a:solidFill>
                <a:latin typeface="Comic Sans MS" panose="030F0702030302020204" pitchFamily="66" charset="0"/>
              </a:rPr>
              <a:t> </a:t>
            </a:r>
            <a:r>
              <a:rPr lang="tr-TR" altLang="tr-TR" sz="2800" dirty="0" err="1" smtClean="0">
                <a:solidFill>
                  <a:srgbClr val="222222"/>
                </a:solidFill>
                <a:latin typeface="Comic Sans MS" panose="030F0702030302020204" pitchFamily="66" charset="0"/>
              </a:rPr>
              <a:t>increased</a:t>
            </a:r>
            <a:r>
              <a:rPr lang="tr-TR" altLang="tr-TR" sz="2800" dirty="0" smtClean="0">
                <a:solidFill>
                  <a:srgbClr val="222222"/>
                </a:solidFill>
                <a:latin typeface="Comic Sans MS" panose="030F0702030302020204" pitchFamily="66" charset="0"/>
              </a:rPr>
              <a:t> (in </a:t>
            </a:r>
            <a:r>
              <a:rPr lang="tr-TR" altLang="tr-TR" sz="2800" dirty="0" err="1">
                <a:solidFill>
                  <a:srgbClr val="222222"/>
                </a:solidFill>
                <a:latin typeface="Comic Sans MS" panose="030F0702030302020204" pitchFamily="66" charset="0"/>
              </a:rPr>
              <a:t>very</a:t>
            </a:r>
            <a:r>
              <a:rPr lang="tr-TR" altLang="tr-TR" sz="2800" dirty="0">
                <a:solidFill>
                  <a:srgbClr val="222222"/>
                </a:solidFill>
                <a:latin typeface="Comic Sans MS" panose="030F0702030302020204" pitchFamily="66" charset="0"/>
              </a:rPr>
              <a:t> </a:t>
            </a:r>
            <a:r>
              <a:rPr lang="tr-TR" altLang="tr-TR" sz="2800" dirty="0" err="1">
                <a:solidFill>
                  <a:srgbClr val="222222"/>
                </a:solidFill>
                <a:latin typeface="Comic Sans MS" panose="030F0702030302020204" pitchFamily="66" charset="0"/>
              </a:rPr>
              <a:t>small</a:t>
            </a:r>
            <a:r>
              <a:rPr lang="tr-TR" altLang="tr-TR" sz="2800" dirty="0">
                <a:solidFill>
                  <a:srgbClr val="222222"/>
                </a:solidFill>
                <a:latin typeface="Comic Sans MS" panose="030F0702030302020204" pitchFamily="66" charset="0"/>
              </a:rPr>
              <a:t> </a:t>
            </a:r>
            <a:r>
              <a:rPr lang="tr-TR" altLang="tr-TR" sz="2800" dirty="0" err="1" smtClean="0">
                <a:solidFill>
                  <a:srgbClr val="222222"/>
                </a:solidFill>
                <a:latin typeface="Comic Sans MS" panose="030F0702030302020204" pitchFamily="66" charset="0"/>
              </a:rPr>
              <a:t>amounts</a:t>
            </a:r>
            <a:r>
              <a:rPr lang="tr-TR" altLang="tr-TR" sz="2800" dirty="0">
                <a:solidFill>
                  <a:srgbClr val="222222"/>
                </a:solidFill>
                <a:latin typeface="Comic Sans MS" panose="030F0702030302020204" pitchFamily="66" charset="0"/>
              </a:rPr>
              <a:t>)</a:t>
            </a:r>
            <a:endParaRPr lang="tr-TR" altLang="tr-TR" sz="2000" dirty="0">
              <a:latin typeface="Comic Sans MS" panose="030F0702030302020204" pitchFamily="66" charset="0"/>
            </a:endParaRPr>
          </a:p>
        </p:txBody>
      </p:sp>
      <p:sp>
        <p:nvSpPr>
          <p:cNvPr id="2"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altLang="tr-TR"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6599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6"/>
          <p:cNvSpPr txBox="1">
            <a:spLocks noChangeArrowheads="1"/>
          </p:cNvSpPr>
          <p:nvPr/>
        </p:nvSpPr>
        <p:spPr bwMode="auto">
          <a:xfrm>
            <a:off x="4008438" y="1355124"/>
            <a:ext cx="4535487"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50000"/>
              </a:spcBef>
              <a:spcAft>
                <a:spcPct val="0"/>
              </a:spcAft>
              <a:buClrTx/>
              <a:buSzTx/>
              <a:buFont typeface="Wingdings 3" panose="05040102010807070707" pitchFamily="18" charset="2"/>
              <a:buNone/>
              <a:tabLst/>
              <a:defRPr/>
            </a:pPr>
            <a:r>
              <a:rPr kumimoji="0" lang="tr-TR" altLang="tr-TR" sz="24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Cost</a:t>
            </a:r>
            <a:r>
              <a:rPr kumimoji="0" lang="tr-TR" altLang="tr-TR" sz="24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of </a:t>
            </a:r>
            <a:r>
              <a:rPr kumimoji="0" lang="tr-TR" altLang="tr-TR" sz="24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biodiesel</a:t>
            </a:r>
            <a:r>
              <a:rPr kumimoji="0" lang="tr-TR" altLang="tr-TR" sz="24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endParaRPr kumimoji="0" lang="tr-TR" altLang="tr-TR" sz="2400" b="1"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ctr" defTabSz="914400" rtl="0" eaLnBrk="1" fontAlgn="base" latinLnBrk="0" hangingPunct="1">
              <a:lnSpc>
                <a:spcPct val="100000"/>
              </a:lnSpc>
              <a:spcBef>
                <a:spcPct val="50000"/>
              </a:spcBef>
              <a:spcAft>
                <a:spcPct val="0"/>
              </a:spcAft>
              <a:buClrTx/>
              <a:buSzTx/>
              <a:buFontTx/>
              <a:buChar char="•"/>
              <a:tabLst/>
              <a:defRPr/>
            </a:pPr>
            <a:r>
              <a:rPr kumimoji="0" lang="tr-TR" altLang="tr-TR" sz="2400" b="1" i="0" u="none" strike="noStrike" kern="1200" cap="none" spc="0" normalizeH="0" baseline="0" noProof="0" dirty="0" err="1"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Raw</a:t>
            </a:r>
            <a:r>
              <a:rPr kumimoji="0" lang="tr-TR" altLang="tr-TR" sz="2400" b="1" i="0" u="none" strike="noStrike" kern="1200" cap="none" spc="0" normalizeH="0" baseline="0" noProof="0" dirty="0"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1" i="0" u="none" strike="noStrike" kern="1200" cap="none" spc="0" normalizeH="0" baseline="0" noProof="0" dirty="0" err="1"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material</a:t>
            </a:r>
            <a:r>
              <a:rPr kumimoji="0" lang="tr-TR" altLang="tr-TR" sz="2400" b="1" i="0" u="none" strike="noStrike" kern="1200" cap="none" spc="0" normalizeH="0" baseline="0" noProof="0" dirty="0"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1" i="0" u="none" strike="noStrike" kern="1200" cap="none" spc="0" normalizeH="0" baseline="0" noProof="0" dirty="0">
                <a:ln>
                  <a:noFill/>
                </a:ln>
                <a:solidFill>
                  <a:srgbClr val="FF0000"/>
                </a:solidFill>
                <a:effectLst/>
                <a:uLnTx/>
                <a:uFillTx/>
                <a:latin typeface="Comic Sans MS" panose="030F0702030302020204" pitchFamily="66" charset="0"/>
                <a:ea typeface="ＭＳ Ｐゴシック" panose="020B0600070205080204" pitchFamily="34" charset="-128"/>
                <a:cs typeface="+mn-cs"/>
              </a:rPr>
              <a:t>84</a:t>
            </a:r>
          </a:p>
          <a:p>
            <a:pPr marL="0" marR="0" lvl="0" indent="0" algn="ctr" defTabSz="914400" rtl="0" eaLnBrk="1" fontAlgn="base" latinLnBrk="0" hangingPunct="1">
              <a:lnSpc>
                <a:spcPct val="100000"/>
              </a:lnSpc>
              <a:spcBef>
                <a:spcPct val="50000"/>
              </a:spcBef>
              <a:spcAft>
                <a:spcPct val="0"/>
              </a:spcAft>
              <a:buClrTx/>
              <a:buSzTx/>
              <a:buFontTx/>
              <a:buChar char="•"/>
              <a:tabLst/>
              <a:defRPr/>
            </a:pPr>
            <a:endParaRPr kumimoji="0" lang="tr-TR" altLang="tr-TR" sz="2400" b="1" i="0" u="none" strike="noStrike" kern="1200" cap="none" spc="0" normalizeH="0" baseline="0" noProof="0" dirty="0">
              <a:ln>
                <a:noFill/>
              </a:ln>
              <a:solidFill>
                <a:srgbClr val="464646"/>
              </a:solidFill>
              <a:effectLst/>
              <a:uLnTx/>
              <a:uFillTx/>
              <a:latin typeface="Comic Sans MS" panose="030F0702030302020204" pitchFamily="66" charset="0"/>
              <a:ea typeface="ＭＳ Ｐゴシック" panose="020B0600070205080204" pitchFamily="34" charset="-128"/>
              <a:cs typeface="+mn-cs"/>
            </a:endParaRPr>
          </a:p>
          <a:p>
            <a:pPr marL="0" marR="0" lvl="0" indent="0" algn="ctr" defTabSz="914400" rtl="0" eaLnBrk="1" fontAlgn="base" latinLnBrk="0" hangingPunct="1">
              <a:lnSpc>
                <a:spcPct val="100000"/>
              </a:lnSpc>
              <a:spcBef>
                <a:spcPct val="50000"/>
              </a:spcBef>
              <a:spcAft>
                <a:spcPct val="0"/>
              </a:spcAft>
              <a:buClrTx/>
              <a:buSzTx/>
              <a:buFont typeface="Wingdings 3" panose="05040102010807070707" pitchFamily="18" charset="2"/>
              <a:buNone/>
              <a:tabLst/>
              <a:defRPr/>
            </a:pPr>
            <a:endParaRPr kumimoji="0" lang="tr-TR" altLang="tr-TR" sz="2400" b="1" i="0" u="none" strike="noStrike" kern="1200" cap="none" spc="0" normalizeH="0" baseline="0" noProof="0" dirty="0">
              <a:ln>
                <a:noFill/>
              </a:ln>
              <a:solidFill>
                <a:srgbClr val="464646"/>
              </a:solidFill>
              <a:effectLst/>
              <a:uLnTx/>
              <a:uFillTx/>
              <a:latin typeface="Comic Sans MS" panose="030F0702030302020204" pitchFamily="66" charset="0"/>
              <a:ea typeface="ＭＳ Ｐゴシック" panose="020B0600070205080204" pitchFamily="34" charset="-128"/>
              <a:cs typeface="+mn-cs"/>
            </a:endParaRPr>
          </a:p>
          <a:p>
            <a:pPr marL="0" marR="0" lvl="0" indent="0" algn="ctr" defTabSz="914400" rtl="0" eaLnBrk="1" fontAlgn="base" latinLnBrk="0" hangingPunct="1">
              <a:lnSpc>
                <a:spcPct val="100000"/>
              </a:lnSpc>
              <a:spcBef>
                <a:spcPct val="50000"/>
              </a:spcBef>
              <a:spcAft>
                <a:spcPct val="0"/>
              </a:spcAft>
              <a:buClrTx/>
              <a:buSzTx/>
              <a:buFontTx/>
              <a:buChar char="•"/>
              <a:tabLst/>
              <a:defRPr/>
            </a:pPr>
            <a:r>
              <a:rPr kumimoji="0" lang="tr-TR" altLang="tr-TR" sz="24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Chemicals</a:t>
            </a:r>
            <a:r>
              <a:rPr kumimoji="0" lang="tr-TR" altLang="tr-TR" sz="24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1"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7</a:t>
            </a:r>
          </a:p>
          <a:p>
            <a:pPr marL="0" marR="0" lvl="0" indent="0" algn="ctr" defTabSz="914400" rtl="0" eaLnBrk="1" fontAlgn="base" latinLnBrk="0" hangingPunct="1">
              <a:lnSpc>
                <a:spcPct val="100000"/>
              </a:lnSpc>
              <a:spcBef>
                <a:spcPct val="50000"/>
              </a:spcBef>
              <a:spcAft>
                <a:spcPct val="0"/>
              </a:spcAft>
              <a:buClrTx/>
              <a:buSzTx/>
              <a:buFontTx/>
              <a:buChar char="•"/>
              <a:tabLst/>
              <a:defRPr/>
            </a:pPr>
            <a:r>
              <a:rPr kumimoji="0" lang="tr-TR" altLang="tr-TR" sz="24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Water-electricty</a:t>
            </a:r>
            <a:r>
              <a:rPr kumimoji="0" lang="tr-TR" altLang="tr-TR" sz="24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4</a:t>
            </a:r>
            <a:endParaRPr kumimoji="0" lang="tr-TR" altLang="tr-TR" sz="2400" b="1"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ctr" defTabSz="914400" rtl="0" eaLnBrk="1" fontAlgn="base" latinLnBrk="0" hangingPunct="1">
              <a:lnSpc>
                <a:spcPct val="100000"/>
              </a:lnSpc>
              <a:spcBef>
                <a:spcPct val="50000"/>
              </a:spcBef>
              <a:spcAft>
                <a:spcPct val="0"/>
              </a:spcAft>
              <a:buClrTx/>
              <a:buSzTx/>
              <a:buFontTx/>
              <a:buChar char="•"/>
              <a:tabLst/>
              <a:defRPr/>
            </a:pPr>
            <a:r>
              <a:rPr kumimoji="0" lang="tr-TR" altLang="tr-TR" sz="24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Fixed</a:t>
            </a:r>
            <a:r>
              <a:rPr kumimoji="0" lang="tr-TR" altLang="tr-TR" sz="24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Expenses</a:t>
            </a:r>
            <a:r>
              <a:rPr kumimoji="0" lang="tr-TR" altLang="tr-TR" sz="24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5</a:t>
            </a:r>
            <a:endParaRPr kumimoji="0" lang="tr-TR" altLang="tr-TR" sz="2400" b="1"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p:txBody>
      </p:sp>
      <p:sp>
        <p:nvSpPr>
          <p:cNvPr id="28675" name="Line 8"/>
          <p:cNvSpPr>
            <a:spLocks noChangeShapeType="1"/>
          </p:cNvSpPr>
          <p:nvPr/>
        </p:nvSpPr>
        <p:spPr bwMode="auto">
          <a:xfrm flipH="1">
            <a:off x="4224338" y="2349500"/>
            <a:ext cx="1223962"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sz="4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8676" name="Line 10"/>
          <p:cNvSpPr>
            <a:spLocks noChangeShapeType="1"/>
          </p:cNvSpPr>
          <p:nvPr/>
        </p:nvSpPr>
        <p:spPr bwMode="auto">
          <a:xfrm>
            <a:off x="5735639" y="2349500"/>
            <a:ext cx="1081087" cy="7191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sz="4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8677" name="Text Box 12"/>
          <p:cNvSpPr txBox="1">
            <a:spLocks noChangeArrowheads="1"/>
          </p:cNvSpPr>
          <p:nvPr/>
        </p:nvSpPr>
        <p:spPr bwMode="auto">
          <a:xfrm>
            <a:off x="3432175" y="2951164"/>
            <a:ext cx="21590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 typeface="Wingdings 3" panose="05040102010807070707" pitchFamily="18" charset="2"/>
              <a:buNone/>
              <a:tabLst/>
              <a:defRPr/>
            </a:pPr>
            <a:r>
              <a:rPr kumimoji="0" lang="tr-TR" altLang="tr-TR" sz="2000" b="0" i="0" u="none" strike="noStrike" kern="1200" cap="none" spc="0" normalizeH="0" baseline="0" noProof="0" dirty="0" err="1" smtClean="0">
                <a:ln>
                  <a:noFill/>
                </a:ln>
                <a:solidFill>
                  <a:srgbClr val="464646"/>
                </a:solidFill>
                <a:effectLst/>
                <a:uLnTx/>
                <a:uFillTx/>
                <a:latin typeface="Lucida Sans Unicode" panose="020B0602030504020204" pitchFamily="34" charset="0"/>
                <a:ea typeface="ＭＳ Ｐゴシック" panose="020B0600070205080204" pitchFamily="34" charset="-128"/>
                <a:cs typeface="+mn-cs"/>
              </a:rPr>
              <a:t>Vegetable</a:t>
            </a:r>
            <a:r>
              <a:rPr kumimoji="0" lang="tr-TR" altLang="tr-TR" sz="2000" b="0" i="0" u="none" strike="noStrike" kern="1200" cap="none" spc="0" normalizeH="0" baseline="0" noProof="0" dirty="0" smtClean="0">
                <a:ln>
                  <a:noFill/>
                </a:ln>
                <a:solidFill>
                  <a:srgbClr val="464646"/>
                </a:solidFill>
                <a:effectLst/>
                <a:uLnTx/>
                <a:uFillTx/>
                <a:latin typeface="Lucida Sans Unicode" panose="020B0602030504020204" pitchFamily="34" charset="0"/>
                <a:ea typeface="ＭＳ Ｐゴシック" panose="020B0600070205080204" pitchFamily="34" charset="-128"/>
                <a:cs typeface="+mn-cs"/>
              </a:rPr>
              <a:t> </a:t>
            </a:r>
            <a:r>
              <a:rPr kumimoji="0" lang="tr-TR" altLang="tr-TR" sz="2000" b="0" i="0" u="none" strike="noStrike" kern="1200" cap="none" spc="0" normalizeH="0" baseline="0" noProof="0" dirty="0" err="1" smtClean="0">
                <a:ln>
                  <a:noFill/>
                </a:ln>
                <a:solidFill>
                  <a:srgbClr val="464646"/>
                </a:solidFill>
                <a:effectLst/>
                <a:uLnTx/>
                <a:uFillTx/>
                <a:latin typeface="Lucida Sans Unicode" panose="020B0602030504020204" pitchFamily="34" charset="0"/>
                <a:ea typeface="ＭＳ Ｐゴシック" panose="020B0600070205080204" pitchFamily="34" charset="-128"/>
                <a:cs typeface="+mn-cs"/>
              </a:rPr>
              <a:t>oils</a:t>
            </a:r>
            <a:endParaRPr kumimoji="0" lang="tr-TR" altLang="tr-TR" sz="2000" b="0" i="0" u="none" strike="noStrike" kern="1200" cap="none" spc="0" normalizeH="0" baseline="0" noProof="0" dirty="0">
              <a:ln>
                <a:noFill/>
              </a:ln>
              <a:solidFill>
                <a:srgbClr val="464646"/>
              </a:solidFill>
              <a:effectLst/>
              <a:uLnTx/>
              <a:uFillTx/>
              <a:latin typeface="Lucida Sans Unicode" panose="020B0602030504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 typeface="Wingdings 3" panose="05040102010807070707" pitchFamily="18" charset="2"/>
              <a:buNone/>
              <a:tabLst/>
              <a:defRPr/>
            </a:pPr>
            <a:endParaRPr kumimoji="0" lang="tr-TR" altLang="tr-TR" sz="2000" b="0" i="0" u="none" strike="noStrike" kern="1200" cap="none" spc="0" normalizeH="0" baseline="0" noProof="0" dirty="0">
              <a:ln>
                <a:noFill/>
              </a:ln>
              <a:solidFill>
                <a:srgbClr val="464646"/>
              </a:solidFill>
              <a:effectLst/>
              <a:uLnTx/>
              <a:uFillTx/>
              <a:latin typeface="Lucida Sans Unicode" panose="020B0602030504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50000"/>
              </a:spcBef>
              <a:spcAft>
                <a:spcPct val="0"/>
              </a:spcAft>
              <a:buClrTx/>
              <a:buSzTx/>
              <a:buFont typeface="Wingdings 3" panose="05040102010807070707" pitchFamily="18" charset="2"/>
              <a:buNone/>
              <a:tabLst/>
              <a:defRPr/>
            </a:pPr>
            <a:endParaRPr kumimoji="0" lang="tr-TR" altLang="tr-TR" sz="2000" b="0" i="0" u="none" strike="noStrike" kern="1200" cap="none" spc="0" normalizeH="0" baseline="0" noProof="0" dirty="0">
              <a:ln>
                <a:noFill/>
              </a:ln>
              <a:solidFill>
                <a:srgbClr val="464646"/>
              </a:solidFill>
              <a:effectLst/>
              <a:uLnTx/>
              <a:uFillTx/>
              <a:latin typeface="Lucida Sans Unicode" panose="020B0602030504020204" pitchFamily="34" charset="0"/>
              <a:ea typeface="ＭＳ Ｐゴシック" panose="020B0600070205080204" pitchFamily="34" charset="-128"/>
              <a:cs typeface="+mn-cs"/>
            </a:endParaRPr>
          </a:p>
        </p:txBody>
      </p:sp>
      <p:sp>
        <p:nvSpPr>
          <p:cNvPr id="28678" name="Text Box 13"/>
          <p:cNvSpPr txBox="1">
            <a:spLocks noChangeArrowheads="1"/>
          </p:cNvSpPr>
          <p:nvPr/>
        </p:nvSpPr>
        <p:spPr bwMode="auto">
          <a:xfrm>
            <a:off x="6096000" y="2997201"/>
            <a:ext cx="2592388"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 typeface="Wingdings 3" panose="05040102010807070707" pitchFamily="18" charset="2"/>
              <a:buNone/>
              <a:tabLst/>
              <a:defRPr/>
            </a:pPr>
            <a:r>
              <a:rPr kumimoji="0" lang="tr-TR" altLang="tr-TR" sz="2000" b="0" i="0" u="none" strike="noStrike" kern="1200" cap="none" spc="0" normalizeH="0" baseline="0" noProof="0" dirty="0" err="1" smtClean="0">
                <a:ln>
                  <a:noFill/>
                </a:ln>
                <a:solidFill>
                  <a:srgbClr val="464646"/>
                </a:solidFill>
                <a:effectLst/>
                <a:uLnTx/>
                <a:uFillTx/>
                <a:latin typeface="Lucida Sans Unicode" panose="020B0602030504020204" pitchFamily="34" charset="0"/>
                <a:ea typeface="ＭＳ Ｐゴシック" panose="020B0600070205080204" pitchFamily="34" charset="-128"/>
                <a:cs typeface="+mn-cs"/>
              </a:rPr>
              <a:t>Microabial</a:t>
            </a:r>
            <a:r>
              <a:rPr kumimoji="0" lang="tr-TR" altLang="tr-TR" sz="2000" b="0" i="0" u="none" strike="noStrike" kern="1200" cap="none" spc="0" normalizeH="0" baseline="0" noProof="0" dirty="0" smtClean="0">
                <a:ln>
                  <a:noFill/>
                </a:ln>
                <a:solidFill>
                  <a:srgbClr val="464646"/>
                </a:solidFill>
                <a:effectLst/>
                <a:uLnTx/>
                <a:uFillTx/>
                <a:latin typeface="Lucida Sans Unicode" panose="020B0602030504020204" pitchFamily="34" charset="0"/>
                <a:ea typeface="ＭＳ Ｐゴシック" panose="020B0600070205080204" pitchFamily="34" charset="-128"/>
                <a:cs typeface="+mn-cs"/>
              </a:rPr>
              <a:t> </a:t>
            </a:r>
            <a:r>
              <a:rPr kumimoji="0" lang="tr-TR" altLang="tr-TR" sz="2000" b="0" i="0" u="none" strike="noStrike" kern="1200" cap="none" spc="0" normalizeH="0" baseline="0" noProof="0" dirty="0" err="1" smtClean="0">
                <a:ln>
                  <a:noFill/>
                </a:ln>
                <a:solidFill>
                  <a:srgbClr val="464646"/>
                </a:solidFill>
                <a:effectLst/>
                <a:uLnTx/>
                <a:uFillTx/>
                <a:latin typeface="Lucida Sans Unicode" panose="020B0602030504020204" pitchFamily="34" charset="0"/>
                <a:ea typeface="ＭＳ Ｐゴシック" panose="020B0600070205080204" pitchFamily="34" charset="-128"/>
                <a:cs typeface="+mn-cs"/>
              </a:rPr>
              <a:t>oils</a:t>
            </a:r>
            <a:endParaRPr kumimoji="0" lang="tr-TR" altLang="tr-TR" sz="2000" b="0" i="0" u="none" strike="noStrike" kern="1200" cap="none" spc="0" normalizeH="0" baseline="0" noProof="0" dirty="0">
              <a:ln>
                <a:noFill/>
              </a:ln>
              <a:solidFill>
                <a:srgbClr val="464646"/>
              </a:solidFill>
              <a:effectLst/>
              <a:uLnTx/>
              <a:uFillTx/>
              <a:latin typeface="Lucida Sans Unicode" panose="020B0602030504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 typeface="Wingdings 3" panose="05040102010807070707" pitchFamily="18" charset="2"/>
              <a:buNone/>
              <a:tabLst/>
              <a:defRPr/>
            </a:pPr>
            <a:endParaRPr kumimoji="0" lang="tr-TR" altLang="tr-TR" sz="2000" b="0" i="0" u="none" strike="noStrike" kern="1200" cap="none" spc="0" normalizeH="0" baseline="0" noProof="0" dirty="0">
              <a:ln>
                <a:noFill/>
              </a:ln>
              <a:solidFill>
                <a:srgbClr val="464646"/>
              </a:solidFill>
              <a:effectLst/>
              <a:uLnTx/>
              <a:uFillTx/>
              <a:latin typeface="Lucida Sans Unicode" panose="020B0602030504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50000"/>
              </a:spcBef>
              <a:spcAft>
                <a:spcPct val="0"/>
              </a:spcAft>
              <a:buClrTx/>
              <a:buSzTx/>
              <a:buFont typeface="Wingdings 3" panose="05040102010807070707" pitchFamily="18" charset="2"/>
              <a:buNone/>
              <a:tabLst/>
              <a:defRPr/>
            </a:pPr>
            <a:endParaRPr kumimoji="0" lang="tr-TR" altLang="tr-TR" sz="2000" b="0" i="0" u="none" strike="noStrike" kern="1200" cap="none" spc="0" normalizeH="0" baseline="0" noProof="0" dirty="0">
              <a:ln>
                <a:noFill/>
              </a:ln>
              <a:solidFill>
                <a:srgbClr val="464646"/>
              </a:solidFill>
              <a:effectLst/>
              <a:uLnTx/>
              <a:uFillTx/>
              <a:latin typeface="Lucida Sans Unicode" panose="020B0602030504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17885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2590800" y="2017713"/>
            <a:ext cx="7772400" cy="4114800"/>
          </a:xfrm>
        </p:spPr>
        <p:txBody>
          <a:bodyPr/>
          <a:lstStyle/>
          <a:p>
            <a:pPr eaLnBrk="1" hangingPunct="1"/>
            <a:endParaRPr lang="tr-TR" altLang="tr-TR" sz="2600" dirty="0">
              <a:latin typeface="Comic Sans MS" panose="030F0702030302020204" pitchFamily="66" charset="0"/>
              <a:ea typeface="ＭＳ Ｐゴシック" panose="020B0600070205080204" pitchFamily="34" charset="-128"/>
            </a:endParaRPr>
          </a:p>
          <a:p>
            <a:pPr eaLnBrk="1" hangingPunct="1"/>
            <a:r>
              <a:rPr lang="tr-TR" altLang="tr-TR" sz="2600" dirty="0" err="1">
                <a:latin typeface="Comic Sans MS" panose="030F0702030302020204" pitchFamily="66" charset="0"/>
                <a:ea typeface="ＭＳ Ｐゴシック" panose="020B0600070205080204" pitchFamily="34" charset="-128"/>
              </a:rPr>
              <a:t>Vegetable</a:t>
            </a:r>
            <a:r>
              <a:rPr lang="tr-TR" altLang="tr-TR" sz="2600" dirty="0">
                <a:latin typeface="Comic Sans MS" panose="030F0702030302020204" pitchFamily="66" charset="0"/>
                <a:ea typeface="ＭＳ Ｐゴシック" panose="020B0600070205080204" pitchFamily="34" charset="-128"/>
              </a:rPr>
              <a:t> </a:t>
            </a:r>
            <a:r>
              <a:rPr lang="tr-TR" altLang="tr-TR" sz="2600" dirty="0" err="1">
                <a:latin typeface="Comic Sans MS" panose="030F0702030302020204" pitchFamily="66" charset="0"/>
                <a:ea typeface="ＭＳ Ｐゴシック" panose="020B0600070205080204" pitchFamily="34" charset="-128"/>
              </a:rPr>
              <a:t>oils</a:t>
            </a:r>
            <a:endParaRPr lang="tr-TR" altLang="tr-TR" sz="2600" dirty="0">
              <a:latin typeface="Comic Sans MS" panose="030F0702030302020204" pitchFamily="66" charset="0"/>
              <a:ea typeface="ＭＳ Ｐゴシック" panose="020B0600070205080204" pitchFamily="34" charset="-128"/>
            </a:endParaRPr>
          </a:p>
          <a:p>
            <a:pPr eaLnBrk="1" hangingPunct="1"/>
            <a:r>
              <a:rPr lang="tr-TR" altLang="tr-TR" sz="2600" dirty="0" err="1">
                <a:latin typeface="Comic Sans MS" panose="030F0702030302020204" pitchFamily="66" charset="0"/>
                <a:ea typeface="ＭＳ Ｐゴシック" panose="020B0600070205080204" pitchFamily="34" charset="-128"/>
              </a:rPr>
              <a:t>Animal</a:t>
            </a:r>
            <a:r>
              <a:rPr lang="tr-TR" altLang="tr-TR" sz="2600" dirty="0">
                <a:latin typeface="Comic Sans MS" panose="030F0702030302020204" pitchFamily="66" charset="0"/>
                <a:ea typeface="ＭＳ Ｐゴシック" panose="020B0600070205080204" pitchFamily="34" charset="-128"/>
              </a:rPr>
              <a:t> </a:t>
            </a:r>
            <a:r>
              <a:rPr lang="tr-TR" altLang="tr-TR" sz="2600" dirty="0" err="1">
                <a:latin typeface="Comic Sans MS" panose="030F0702030302020204" pitchFamily="66" charset="0"/>
                <a:ea typeface="ＭＳ Ｐゴシック" panose="020B0600070205080204" pitchFamily="34" charset="-128"/>
              </a:rPr>
              <a:t>fats</a:t>
            </a:r>
            <a:endParaRPr lang="tr-TR" altLang="tr-TR" sz="2600" dirty="0">
              <a:latin typeface="Comic Sans MS" panose="030F0702030302020204" pitchFamily="66" charset="0"/>
              <a:ea typeface="ＭＳ Ｐゴシック" panose="020B0600070205080204" pitchFamily="34" charset="-128"/>
            </a:endParaRPr>
          </a:p>
          <a:p>
            <a:pPr eaLnBrk="1" hangingPunct="1"/>
            <a:r>
              <a:rPr lang="tr-TR" altLang="tr-TR" sz="2600" dirty="0" err="1">
                <a:latin typeface="Comic Sans MS" panose="030F0702030302020204" pitchFamily="66" charset="0"/>
                <a:ea typeface="ＭＳ Ｐゴシック" panose="020B0600070205080204" pitchFamily="34" charset="-128"/>
              </a:rPr>
              <a:t>Waste</a:t>
            </a:r>
            <a:r>
              <a:rPr lang="tr-TR" altLang="tr-TR" sz="2600" dirty="0">
                <a:latin typeface="Comic Sans MS" panose="030F0702030302020204" pitchFamily="66" charset="0"/>
                <a:ea typeface="ＭＳ Ｐゴシック" panose="020B0600070205080204" pitchFamily="34" charset="-128"/>
              </a:rPr>
              <a:t> </a:t>
            </a:r>
            <a:r>
              <a:rPr lang="tr-TR" altLang="tr-TR" sz="2600" dirty="0" err="1">
                <a:latin typeface="Comic Sans MS" panose="030F0702030302020204" pitchFamily="66" charset="0"/>
                <a:ea typeface="ＭＳ Ｐゴシック" panose="020B0600070205080204" pitchFamily="34" charset="-128"/>
              </a:rPr>
              <a:t>oils</a:t>
            </a:r>
            <a:endParaRPr lang="tr-TR" altLang="tr-TR" sz="2600" dirty="0">
              <a:latin typeface="Comic Sans MS" panose="030F0702030302020204" pitchFamily="66" charset="0"/>
              <a:ea typeface="ＭＳ Ｐゴシック" panose="020B0600070205080204" pitchFamily="34" charset="-128"/>
            </a:endParaRPr>
          </a:p>
          <a:p>
            <a:pPr eaLnBrk="1" hangingPunct="1"/>
            <a:r>
              <a:rPr lang="tr-TR" altLang="tr-TR" sz="2600" dirty="0" err="1">
                <a:latin typeface="Comic Sans MS" panose="030F0702030302020204" pitchFamily="66" charset="0"/>
                <a:ea typeface="ＭＳ Ｐゴシック" panose="020B0600070205080204" pitchFamily="34" charset="-128"/>
              </a:rPr>
              <a:t>Microbial</a:t>
            </a:r>
            <a:r>
              <a:rPr lang="tr-TR" altLang="tr-TR" sz="2600" dirty="0">
                <a:latin typeface="Comic Sans MS" panose="030F0702030302020204" pitchFamily="66" charset="0"/>
                <a:ea typeface="ＭＳ Ｐゴシック" panose="020B0600070205080204" pitchFamily="34" charset="-128"/>
              </a:rPr>
              <a:t> </a:t>
            </a:r>
            <a:r>
              <a:rPr lang="tr-TR" altLang="tr-TR" sz="2600" dirty="0" err="1">
                <a:latin typeface="Comic Sans MS" panose="030F0702030302020204" pitchFamily="66" charset="0"/>
                <a:ea typeface="ＭＳ Ｐゴシック" panose="020B0600070205080204" pitchFamily="34" charset="-128"/>
              </a:rPr>
              <a:t>oils</a:t>
            </a:r>
            <a:endParaRPr lang="tr-TR" altLang="tr-TR" sz="2600" dirty="0">
              <a:latin typeface="Comic Sans MS" panose="030F0702030302020204" pitchFamily="66" charset="0"/>
              <a:ea typeface="ＭＳ Ｐゴシック" panose="020B0600070205080204" pitchFamily="34" charset="-128"/>
            </a:endParaRPr>
          </a:p>
        </p:txBody>
      </p:sp>
      <p:sp>
        <p:nvSpPr>
          <p:cNvPr id="21509" name="Rectangle 5"/>
          <p:cNvSpPr>
            <a:spLocks noGrp="1" noChangeArrowheads="1"/>
          </p:cNvSpPr>
          <p:nvPr>
            <p:ph type="title"/>
          </p:nvPr>
        </p:nvSpPr>
        <p:spPr>
          <a:xfrm>
            <a:off x="504092" y="1065946"/>
            <a:ext cx="10972800" cy="1143000"/>
          </a:xfrm>
        </p:spPr>
        <p:txBody>
          <a:bodyPr>
            <a:scene3d>
              <a:camera prst="orthographicFront"/>
              <a:lightRig rig="soft" dir="t"/>
            </a:scene3d>
            <a:sp3d prstMaterial="softEdge">
              <a:bevelT w="25400" h="25400"/>
            </a:sp3d>
          </a:bodyPr>
          <a:lstStyle/>
          <a:p>
            <a:pPr algn="ctr" eaLnBrk="1" fontAlgn="auto" hangingPunct="1">
              <a:spcAft>
                <a:spcPts val="0"/>
              </a:spcAft>
              <a:defRPr/>
            </a:pPr>
            <a:r>
              <a:rPr lang="tr-TR" sz="2800" dirty="0" smtClean="0">
                <a:latin typeface="Comic Sans MS" pitchFamily="66" charset="0"/>
                <a:ea typeface="+mj-ea"/>
              </a:rPr>
              <a:t>RAW MATERIALS</a:t>
            </a:r>
            <a:endParaRPr lang="tr-TR" sz="2800" dirty="0">
              <a:latin typeface="Comic Sans MS" pitchFamily="66" charset="0"/>
              <a:ea typeface="+mj-ea"/>
            </a:endParaRPr>
          </a:p>
        </p:txBody>
      </p:sp>
    </p:spTree>
    <p:extLst>
      <p:ext uri="{BB962C8B-B14F-4D97-AF65-F5344CB8AC3E}">
        <p14:creationId xmlns:p14="http://schemas.microsoft.com/office/powerpoint/2010/main" val="1495179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7 Metin kutusu"/>
          <p:cNvSpPr txBox="1">
            <a:spLocks noChangeArrowheads="1"/>
          </p:cNvSpPr>
          <p:nvPr/>
        </p:nvSpPr>
        <p:spPr bwMode="auto">
          <a:xfrm>
            <a:off x="1055077" y="620713"/>
            <a:ext cx="10128738"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altLang="tr-TR" sz="28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Vegatable</a:t>
            </a:r>
            <a:r>
              <a:rPr kumimoji="0" lang="tr-TR" altLang="tr-TR" sz="2800" b="1"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800" b="1"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oils</a:t>
            </a:r>
            <a:endParaRPr kumimoji="0" lang="tr-TR" altLang="tr-TR" sz="2800" b="1"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tr-TR" sz="2800" b="1"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Although vegetable oils are used as a diesel fuel source in the 1930s and 1940s in emergency situations, and biodiesel is known only as methyl esters of vegetable oils, the most important feature of alternative fuel is that it is </a:t>
            </a:r>
            <a:r>
              <a:rPr kumimoji="0" lang="tr-TR" altLang="tr-TR" sz="2800" b="0"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being</a:t>
            </a:r>
            <a:r>
              <a:rPr kumimoji="0" lang="tr-TR" altLang="tr-TR" sz="28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800" b="1" i="0" u="none" strike="noStrike" kern="1200" cap="none" spc="0" normalizeH="0" baseline="0" noProof="0" dirty="0"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a:t>
            </a:r>
            <a:r>
              <a:rPr kumimoji="0" lang="en-US" altLang="tr-TR" sz="2800" b="1" i="0" u="none" strike="noStrike" kern="1200" cap="none" spc="0" normalizeH="0" baseline="0" noProof="0" dirty="0"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economical</a:t>
            </a:r>
            <a:r>
              <a:rPr kumimoji="0" lang="tr-TR" altLang="tr-TR" sz="2800" b="1" i="0" u="none" strike="noStrike" kern="1200" cap="none" spc="0" normalizeH="0" baseline="0" noProof="0" dirty="0" smtClean="0">
                <a:ln>
                  <a:noFill/>
                </a:ln>
                <a:solidFill>
                  <a:srgbClr val="FF0000"/>
                </a:solidFill>
                <a:effectLst/>
                <a:uLnTx/>
                <a:uFillTx/>
                <a:latin typeface="Comic Sans MS" panose="030F0702030302020204" pitchFamily="66" charset="0"/>
                <a:ea typeface="ＭＳ Ｐゴシック" panose="020B0600070205080204" pitchFamily="34" charset="-128"/>
                <a:cs typeface="+mn-cs"/>
              </a:rPr>
              <a:t>»</a:t>
            </a:r>
            <a:endParaRPr kumimoji="0" lang="en-US" altLang="tr-TR" sz="2800" b="1" i="0" u="none" strike="noStrike" kern="1200" cap="none" spc="0" normalizeH="0" baseline="0" noProof="0" dirty="0">
              <a:ln>
                <a:noFill/>
              </a:ln>
              <a:solidFill>
                <a:srgbClr val="FF0000"/>
              </a:solidFill>
              <a:effectLst/>
              <a:uLnTx/>
              <a:uFillTx/>
              <a:latin typeface="Comic Sans MS" panose="030F0702030302020204" pitchFamily="66" charset="0"/>
              <a:ea typeface="ＭＳ Ｐゴシック" panose="020B0600070205080204" pitchFamily="34" charset="-128"/>
              <a:cs typeface="+mn-cs"/>
            </a:endParaRPr>
          </a:p>
        </p:txBody>
      </p:sp>
    </p:spTree>
    <p:extLst>
      <p:ext uri="{BB962C8B-B14F-4D97-AF65-F5344CB8AC3E}">
        <p14:creationId xmlns:p14="http://schemas.microsoft.com/office/powerpoint/2010/main" val="265461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6 Metin kutusu"/>
          <p:cNvSpPr txBox="1">
            <a:spLocks noChangeArrowheads="1"/>
          </p:cNvSpPr>
          <p:nvPr/>
        </p:nvSpPr>
        <p:spPr bwMode="auto">
          <a:xfrm>
            <a:off x="2279650" y="1052514"/>
            <a:ext cx="7272338"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endParaRPr kumimoji="0" lang="en-US"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The use of vegetable oils as fuel dates back to centuries before today</a:t>
            </a:r>
            <a:r>
              <a:rPr kumimoji="0" lang="en-US" altLang="tr-TR" sz="28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a:t>
            </a:r>
            <a:endParaRPr kumimoji="0" lang="tr-TR" altLang="tr-TR" sz="28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endParaRPr kumimoji="0" lang="tr-TR"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endParaRPr kumimoji="0" lang="en-US"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The inventor of the diesel engine, Rudolf Diesel, used peanut oil for the first time in a compression ignition engine.</a:t>
            </a:r>
            <a:endParaRPr kumimoji="0" lang="tr-TR" altLang="tr-TR" sz="2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p:txBody>
      </p:sp>
    </p:spTree>
    <p:extLst>
      <p:ext uri="{BB962C8B-B14F-4D97-AF65-F5344CB8AC3E}">
        <p14:creationId xmlns:p14="http://schemas.microsoft.com/office/powerpoint/2010/main" val="49080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İçerik Yer Tutucusu"/>
          <p:cNvSpPr>
            <a:spLocks noGrp="1"/>
          </p:cNvSpPr>
          <p:nvPr>
            <p:ph idx="1"/>
          </p:nvPr>
        </p:nvSpPr>
        <p:spPr>
          <a:xfrm>
            <a:off x="1981200" y="404814"/>
            <a:ext cx="8229600" cy="5602287"/>
          </a:xfrm>
        </p:spPr>
        <p:txBody>
          <a:bodyPr/>
          <a:lstStyle/>
          <a:p>
            <a:pPr algn="just" eaLnBrk="1" hangingPunct="1"/>
            <a:r>
              <a:rPr lang="en-US" altLang="tr-TR" sz="2500" dirty="0">
                <a:latin typeface="Comic Sans MS" panose="030F0702030302020204" pitchFamily="66" charset="0"/>
                <a:ea typeface="ＭＳ Ｐゴシック" panose="020B0600070205080204" pitchFamily="34" charset="-128"/>
              </a:rPr>
              <a:t>However, since petroleum products are much cheaper today, such fuels have not been able to replace them.</a:t>
            </a:r>
          </a:p>
          <a:p>
            <a:pPr algn="just" eaLnBrk="1" hangingPunct="1"/>
            <a:r>
              <a:rPr lang="en-US" altLang="tr-TR" sz="2500" dirty="0">
                <a:latin typeface="Comic Sans MS" panose="030F0702030302020204" pitchFamily="66" charset="0"/>
                <a:ea typeface="ＭＳ Ｐゴシック" panose="020B0600070205080204" pitchFamily="34" charset="-128"/>
              </a:rPr>
              <a:t>Although vegetable oils stand out in the development of alternative fuels, many problems are encountered especially in direct injection machines.</a:t>
            </a:r>
          </a:p>
          <a:p>
            <a:pPr algn="just" eaLnBrk="1" hangingPunct="1"/>
            <a:r>
              <a:rPr lang="en-US" altLang="tr-TR" sz="2500" dirty="0">
                <a:latin typeface="Comic Sans MS" panose="030F0702030302020204" pitchFamily="66" charset="0"/>
                <a:ea typeface="ＭＳ Ｐゴシック" panose="020B0600070205080204" pitchFamily="34" charset="-128"/>
              </a:rPr>
              <a:t>At the beginning of these problems;</a:t>
            </a:r>
          </a:p>
          <a:p>
            <a:pPr algn="just" eaLnBrk="1" hangingPunct="1"/>
            <a:r>
              <a:rPr lang="en-US" altLang="tr-TR" sz="2500" dirty="0">
                <a:latin typeface="Comic Sans MS" panose="030F0702030302020204" pitchFamily="66" charset="0"/>
                <a:ea typeface="ＭＳ Ｐゴシック" panose="020B0600070205080204" pitchFamily="34" charset="-128"/>
              </a:rPr>
              <a:t>coking and injecting too much noise,</a:t>
            </a:r>
          </a:p>
          <a:p>
            <a:pPr algn="just" eaLnBrk="1" hangingPunct="1"/>
            <a:r>
              <a:rPr lang="en-US" altLang="tr-TR" sz="2500" dirty="0">
                <a:latin typeface="Comic Sans MS" panose="030F0702030302020204" pitchFamily="66" charset="0"/>
                <a:ea typeface="ＭＳ Ｐゴシック" panose="020B0600070205080204" pitchFamily="34" charset="-128"/>
              </a:rPr>
              <a:t>carbon residues, oil adhesion,</a:t>
            </a:r>
          </a:p>
          <a:p>
            <a:pPr algn="just" eaLnBrk="1" hangingPunct="1"/>
            <a:r>
              <a:rPr lang="en-US" altLang="tr-TR" sz="2500" dirty="0">
                <a:latin typeface="Comic Sans MS" panose="030F0702030302020204" pitchFamily="66" charset="0"/>
                <a:ea typeface="ＭＳ Ｐゴシック" panose="020B0600070205080204" pitchFamily="34" charset="-128"/>
              </a:rPr>
              <a:t>thickening and gelling and lubrication problems caused by vegetable oil contamination</a:t>
            </a:r>
          </a:p>
        </p:txBody>
      </p:sp>
    </p:spTree>
    <p:extLst>
      <p:ext uri="{BB962C8B-B14F-4D97-AF65-F5344CB8AC3E}">
        <p14:creationId xmlns:p14="http://schemas.microsoft.com/office/powerpoint/2010/main" val="32879322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otalTime>0</TotalTime>
  <Words>594</Words>
  <Application>Microsoft Office PowerPoint</Application>
  <PresentationFormat>Geniş ekran</PresentationFormat>
  <Paragraphs>66</Paragraphs>
  <Slides>14</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14</vt:i4>
      </vt:variant>
    </vt:vector>
  </HeadingPairs>
  <TitlesOfParts>
    <vt:vector size="24" baseType="lpstr">
      <vt:lpstr>ＭＳ Ｐゴシック</vt:lpstr>
      <vt:lpstr>Arial</vt:lpstr>
      <vt:lpstr>Comic Sans MS</vt:lpstr>
      <vt:lpstr>inherit</vt:lpstr>
      <vt:lpstr>Lucida Sans Unicode</vt:lpstr>
      <vt:lpstr>Verdana</vt:lpstr>
      <vt:lpstr>Wingdings</vt:lpstr>
      <vt:lpstr>Wingdings 2</vt:lpstr>
      <vt:lpstr>Wingdings 3</vt:lpstr>
      <vt:lpstr>Kalabalık</vt:lpstr>
      <vt:lpstr>BIODIESEL</vt:lpstr>
      <vt:lpstr>PowerPoint Sunusu</vt:lpstr>
      <vt:lpstr>PowerPoint Sunusu</vt:lpstr>
      <vt:lpstr>PowerPoint Sunusu</vt:lpstr>
      <vt:lpstr>PowerPoint Sunusu</vt:lpstr>
      <vt:lpstr>RAW MATERIALS</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BIODIESEL</dc:title>
  <dc:creator>Sevgi ERTUĞRUL</dc:creator>
  <cp:lastModifiedBy>Sevgi ERTUĞRUL</cp:lastModifiedBy>
  <cp:revision>2</cp:revision>
  <dcterms:created xsi:type="dcterms:W3CDTF">2020-01-08T05:39:47Z</dcterms:created>
  <dcterms:modified xsi:type="dcterms:W3CDTF">2020-01-08T05:41:23Z</dcterms:modified>
</cp:coreProperties>
</file>