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7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1E33C-9302-4AEA-A40E-74B80E8E46E4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29ADA-2C76-47AF-976D-E4CE3E347F91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9F4F93F-0737-40CE-B27F-6E394F6DBC17}" type="slidenum">
              <a:rPr lang="en-US"/>
              <a:pPr/>
              <a:t>1</a:t>
            </a:fld>
            <a:endParaRPr lang="en-US"/>
          </a:p>
        </p:txBody>
      </p:sp>
      <p:sp>
        <p:nvSpPr>
          <p:cNvPr id="160771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60772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D57611A-8DEB-481D-B0B7-C4996954F5D1}" type="slidenum">
              <a:rPr lang="en-US"/>
              <a:pPr/>
              <a:t>2</a:t>
            </a:fld>
            <a:endParaRPr lang="en-US"/>
          </a:p>
        </p:txBody>
      </p:sp>
      <p:sp>
        <p:nvSpPr>
          <p:cNvPr id="162819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62820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2E3315F-46E1-4E86-8C5A-2EC730F0F5A8}" type="slidenum">
              <a:rPr lang="en-US"/>
              <a:pPr/>
              <a:t>3</a:t>
            </a:fld>
            <a:endParaRPr lang="en-US"/>
          </a:p>
        </p:txBody>
      </p:sp>
      <p:sp>
        <p:nvSpPr>
          <p:cNvPr id="16486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4868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7F00D00-911B-4013-B056-EF93976817D2}" type="slidenum">
              <a:rPr lang="en-US"/>
              <a:pPr/>
              <a:t>4</a:t>
            </a:fld>
            <a:endParaRPr lang="en-US"/>
          </a:p>
        </p:txBody>
      </p:sp>
      <p:sp>
        <p:nvSpPr>
          <p:cNvPr id="16691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6916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2661354-A6DF-468E-A7FF-2D5BB213022B}" type="slidenum">
              <a:rPr lang="en-US"/>
              <a:pPr/>
              <a:t>5</a:t>
            </a:fld>
            <a:endParaRPr lang="en-US"/>
          </a:p>
        </p:txBody>
      </p:sp>
      <p:sp>
        <p:nvSpPr>
          <p:cNvPr id="16896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8964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8C1DE-7A3B-4F98-AA61-313187A8F67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58DD0-E8A4-4BE2-ABB3-57A305534678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Text Box 1"/>
          <p:cNvSpPr txBox="1">
            <a:spLocks noChangeArrowheads="1"/>
          </p:cNvSpPr>
          <p:nvPr/>
        </p:nvSpPr>
        <p:spPr bwMode="auto">
          <a:xfrm>
            <a:off x="456481" y="273629"/>
            <a:ext cx="8228160" cy="1144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8" rIns="0" bIns="0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4000" dirty="0">
                <a:solidFill>
                  <a:srgbClr val="000000"/>
                </a:solidFill>
              </a:rPr>
              <a:t>3) Alfred de Musset  1810-1857</a:t>
            </a:r>
          </a:p>
        </p:txBody>
      </p:sp>
      <p:sp>
        <p:nvSpPr>
          <p:cNvPr id="159746" name="Text Box 2"/>
          <p:cNvSpPr txBox="1">
            <a:spLocks noChangeArrowheads="1"/>
          </p:cNvSpPr>
          <p:nvPr/>
        </p:nvSpPr>
        <p:spPr bwMode="auto">
          <a:xfrm>
            <a:off x="456480" y="1604329"/>
            <a:ext cx="4014720" cy="44443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Études</a:t>
            </a:r>
            <a:r>
              <a:rPr lang="en-US" sz="2900" dirty="0">
                <a:solidFill>
                  <a:srgbClr val="000000"/>
                </a:solidFill>
              </a:rPr>
              <a:t>: </a:t>
            </a:r>
            <a:r>
              <a:rPr lang="en-US" sz="2900" dirty="0" err="1">
                <a:solidFill>
                  <a:srgbClr val="000000"/>
                </a:solidFill>
              </a:rPr>
              <a:t>droit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  <a:r>
              <a:rPr lang="en-US" sz="2900" dirty="0" err="1">
                <a:solidFill>
                  <a:srgbClr val="000000"/>
                </a:solidFill>
              </a:rPr>
              <a:t>médecine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  <a:r>
              <a:rPr lang="en-US" sz="2900" dirty="0" err="1">
                <a:solidFill>
                  <a:srgbClr val="000000"/>
                </a:solidFill>
              </a:rPr>
              <a:t>musique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  <a:r>
              <a:rPr lang="en-US" sz="2900" dirty="0" err="1">
                <a:solidFill>
                  <a:srgbClr val="000000"/>
                </a:solidFill>
              </a:rPr>
              <a:t>dessin</a:t>
            </a:r>
            <a:endParaRPr lang="en-US" sz="2900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Cénacle</a:t>
            </a:r>
            <a:r>
              <a:rPr lang="en-US" sz="2900" dirty="0">
                <a:solidFill>
                  <a:srgbClr val="000000"/>
                </a:solidFill>
              </a:rPr>
              <a:t> et Hugo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altLang="fr-FR" sz="2900" dirty="0">
                <a:solidFill>
                  <a:srgbClr val="000000"/>
                </a:solidFill>
              </a:rPr>
              <a:t>“</a:t>
            </a:r>
            <a:r>
              <a:rPr lang="en-US" sz="2900" dirty="0">
                <a:solidFill>
                  <a:srgbClr val="000000"/>
                </a:solidFill>
              </a:rPr>
              <a:t>enfant </a:t>
            </a:r>
            <a:r>
              <a:rPr lang="en-US" sz="2900" dirty="0" err="1">
                <a:solidFill>
                  <a:srgbClr val="000000"/>
                </a:solidFill>
              </a:rPr>
              <a:t>prodige</a:t>
            </a:r>
            <a:r>
              <a:rPr lang="en-US" sz="2900" dirty="0">
                <a:solidFill>
                  <a:srgbClr val="000000"/>
                </a:solidFill>
              </a:rPr>
              <a:t> du </a:t>
            </a:r>
            <a:r>
              <a:rPr lang="en-US" sz="2900" dirty="0" err="1">
                <a:solidFill>
                  <a:srgbClr val="000000"/>
                </a:solidFill>
              </a:rPr>
              <a:t>romantisme</a:t>
            </a:r>
            <a:r>
              <a:rPr lang="en-US" altLang="fr-FR" sz="2900" dirty="0">
                <a:solidFill>
                  <a:srgbClr val="000000"/>
                </a:solidFill>
              </a:rPr>
              <a:t>”</a:t>
            </a:r>
            <a:endParaRPr lang="en-US" sz="2900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u="sng" dirty="0">
                <a:solidFill>
                  <a:srgbClr val="000000"/>
                </a:solidFill>
              </a:rPr>
              <a:t>Un spectacle </a:t>
            </a:r>
            <a:r>
              <a:rPr lang="en-US" sz="2900" u="sng" dirty="0" err="1">
                <a:solidFill>
                  <a:srgbClr val="000000"/>
                </a:solidFill>
              </a:rPr>
              <a:t>dans</a:t>
            </a:r>
            <a:r>
              <a:rPr lang="en-US" sz="2900" u="sng" dirty="0">
                <a:solidFill>
                  <a:srgbClr val="000000"/>
                </a:solidFill>
              </a:rPr>
              <a:t> un </a:t>
            </a:r>
            <a:r>
              <a:rPr lang="en-US" sz="2900" u="sng" dirty="0" err="1">
                <a:solidFill>
                  <a:srgbClr val="000000"/>
                </a:solidFill>
              </a:rPr>
              <a:t>fauteil</a:t>
            </a:r>
            <a:endParaRPr lang="en-US" sz="2900" u="sng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u="sng" dirty="0">
                <a:solidFill>
                  <a:srgbClr val="000000"/>
                </a:solidFill>
              </a:rPr>
              <a:t>A quoi </a:t>
            </a:r>
            <a:r>
              <a:rPr lang="en-US" sz="2900" u="sng" dirty="0" err="1">
                <a:solidFill>
                  <a:srgbClr val="000000"/>
                </a:solidFill>
              </a:rPr>
              <a:t>rêvent</a:t>
            </a:r>
            <a:r>
              <a:rPr lang="en-US" sz="2900" u="sng" dirty="0">
                <a:solidFill>
                  <a:srgbClr val="000000"/>
                </a:solidFill>
              </a:rPr>
              <a:t> les </a:t>
            </a:r>
            <a:r>
              <a:rPr lang="en-US" sz="2900" u="sng" dirty="0" err="1">
                <a:solidFill>
                  <a:srgbClr val="000000"/>
                </a:solidFill>
              </a:rPr>
              <a:t>jeunes</a:t>
            </a:r>
            <a:r>
              <a:rPr lang="en-US" sz="2900" u="sng" dirty="0">
                <a:solidFill>
                  <a:srgbClr val="000000"/>
                </a:solidFill>
              </a:rPr>
              <a:t> </a:t>
            </a:r>
            <a:r>
              <a:rPr lang="en-US" sz="2900" u="sng" dirty="0" err="1">
                <a:solidFill>
                  <a:srgbClr val="000000"/>
                </a:solidFill>
              </a:rPr>
              <a:t>filles</a:t>
            </a:r>
            <a:r>
              <a:rPr lang="en-US" sz="2900" u="sng" dirty="0">
                <a:solidFill>
                  <a:srgbClr val="000000"/>
                </a:solidFill>
              </a:rPr>
              <a:t>, </a:t>
            </a:r>
            <a:r>
              <a:rPr lang="en-US" sz="2900" u="sng" dirty="0" err="1">
                <a:solidFill>
                  <a:srgbClr val="000000"/>
                </a:solidFill>
              </a:rPr>
              <a:t>Fantasio</a:t>
            </a:r>
            <a:r>
              <a:rPr lang="en-US" sz="2900" u="sng" dirty="0">
                <a:solidFill>
                  <a:srgbClr val="000000"/>
                </a:solidFill>
              </a:rPr>
              <a:t>, Rolla</a:t>
            </a:r>
          </a:p>
        </p:txBody>
      </p:sp>
      <p:pic>
        <p:nvPicPr>
          <p:cNvPr id="159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1920" y="1244291"/>
            <a:ext cx="4354560" cy="539192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Text Box 1"/>
          <p:cNvSpPr txBox="1">
            <a:spLocks noChangeArrowheads="1"/>
          </p:cNvSpPr>
          <p:nvPr/>
        </p:nvSpPr>
        <p:spPr bwMode="auto">
          <a:xfrm>
            <a:off x="456480" y="1604329"/>
            <a:ext cx="4014720" cy="4526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Aventure</a:t>
            </a:r>
            <a:r>
              <a:rPr lang="en-US" sz="2900" dirty="0">
                <a:solidFill>
                  <a:srgbClr val="000000"/>
                </a:solidFill>
              </a:rPr>
              <a:t> d</a:t>
            </a:r>
            <a:r>
              <a:rPr lang="en-US" altLang="fr-FR" sz="2900" dirty="0">
                <a:solidFill>
                  <a:srgbClr val="000000"/>
                </a:solidFill>
              </a:rPr>
              <a:t>’</a:t>
            </a:r>
            <a:r>
              <a:rPr lang="en-US" sz="2900" dirty="0">
                <a:solidFill>
                  <a:srgbClr val="000000"/>
                </a:solidFill>
              </a:rPr>
              <a:t>amour avec George Sand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u="sng" dirty="0">
                <a:solidFill>
                  <a:srgbClr val="000000"/>
                </a:solidFill>
              </a:rPr>
              <a:t>La confession d</a:t>
            </a:r>
            <a:r>
              <a:rPr lang="en-US" altLang="fr-FR" sz="2900" u="sng" dirty="0">
                <a:solidFill>
                  <a:srgbClr val="000000"/>
                </a:solidFill>
              </a:rPr>
              <a:t>’</a:t>
            </a:r>
            <a:r>
              <a:rPr lang="en-US" sz="2900" u="sng" dirty="0">
                <a:solidFill>
                  <a:srgbClr val="000000"/>
                </a:solidFill>
              </a:rPr>
              <a:t>un enfant du siècle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Membre</a:t>
            </a:r>
            <a:r>
              <a:rPr lang="en-US" sz="2900" dirty="0">
                <a:solidFill>
                  <a:srgbClr val="000000"/>
                </a:solidFill>
              </a:rPr>
              <a:t> de </a:t>
            </a:r>
            <a:r>
              <a:rPr lang="en-US" sz="2900" dirty="0" err="1">
                <a:solidFill>
                  <a:srgbClr val="000000"/>
                </a:solidFill>
              </a:rPr>
              <a:t>l</a:t>
            </a:r>
            <a:r>
              <a:rPr lang="en-US" altLang="fr-FR" sz="2900" dirty="0" err="1">
                <a:solidFill>
                  <a:srgbClr val="000000"/>
                </a:solidFill>
              </a:rPr>
              <a:t>’</a:t>
            </a:r>
            <a:r>
              <a:rPr lang="en-US" sz="2900" dirty="0" err="1">
                <a:solidFill>
                  <a:srgbClr val="000000"/>
                </a:solidFill>
              </a:rPr>
              <a:t>Académie</a:t>
            </a:r>
            <a:r>
              <a:rPr lang="en-US" sz="2900" dirty="0">
                <a:solidFill>
                  <a:srgbClr val="000000"/>
                </a:solidFill>
              </a:rPr>
              <a:t>, 1852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Maladie</a:t>
            </a:r>
            <a:r>
              <a:rPr lang="en-US" sz="2900" dirty="0">
                <a:solidFill>
                  <a:srgbClr val="000000"/>
                </a:solidFill>
              </a:rPr>
              <a:t> de </a:t>
            </a:r>
            <a:r>
              <a:rPr lang="en-US" sz="2900" dirty="0" err="1">
                <a:solidFill>
                  <a:srgbClr val="000000"/>
                </a:solidFill>
              </a:rPr>
              <a:t>coeur</a:t>
            </a:r>
            <a:endParaRPr lang="en-US" sz="2900" dirty="0">
              <a:solidFill>
                <a:srgbClr val="000000"/>
              </a:solidFill>
            </a:endParaRPr>
          </a:p>
        </p:txBody>
      </p:sp>
      <p:pic>
        <p:nvPicPr>
          <p:cNvPr id="1617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1921" y="1244291"/>
            <a:ext cx="3915360" cy="51845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63842" name="Rectangle 2"/>
          <p:cNvSpPr>
            <a:spLocks noGrp="1" noChangeArrowheads="1"/>
          </p:cNvSpPr>
          <p:nvPr>
            <p:ph idx="1"/>
          </p:nvPr>
        </p:nvSpPr>
        <p:spPr>
          <a:xfrm>
            <a:off x="456481" y="1604329"/>
            <a:ext cx="8215200" cy="4513434"/>
          </a:xfrm>
        </p:spPr>
        <p:txBody>
          <a:bodyPr/>
          <a:lstStyle/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Principe: ouvrir son coeur, </a:t>
            </a:r>
          </a:p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					pénetrer le coeur du lecteur</a:t>
            </a:r>
          </a:p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					</a:t>
            </a:r>
          </a:p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Caractère changeant: </a:t>
            </a:r>
          </a:p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					tristesse et rire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Text Box 1"/>
          <p:cNvSpPr txBox="1">
            <a:spLocks noChangeArrowheads="1"/>
          </p:cNvSpPr>
          <p:nvPr/>
        </p:nvSpPr>
        <p:spPr bwMode="auto">
          <a:xfrm>
            <a:off x="456481" y="1604329"/>
            <a:ext cx="8687520" cy="45134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7677" rIns="0" bIns="0"/>
          <a:lstStyle/>
          <a:p>
            <a:pPr algn="ctr"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A George Sand (I)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Te </a:t>
            </a:r>
            <a:r>
              <a:rPr lang="en-US" sz="2900" dirty="0" err="1">
                <a:solidFill>
                  <a:srgbClr val="000000"/>
                </a:solidFill>
              </a:rPr>
              <a:t>voilà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revenu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  <a:r>
              <a:rPr lang="en-US" sz="2900" dirty="0" err="1">
                <a:solidFill>
                  <a:srgbClr val="000000"/>
                </a:solidFill>
              </a:rPr>
              <a:t>dans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mes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nuits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étoilées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Bel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ange</a:t>
            </a:r>
            <a:r>
              <a:rPr lang="en-US" sz="2900" dirty="0">
                <a:solidFill>
                  <a:srgbClr val="000000"/>
                </a:solidFill>
              </a:rPr>
              <a:t> aux </a:t>
            </a:r>
            <a:r>
              <a:rPr lang="en-US" sz="2900" dirty="0" err="1">
                <a:solidFill>
                  <a:srgbClr val="000000"/>
                </a:solidFill>
              </a:rPr>
              <a:t>yeux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d'azur</a:t>
            </a:r>
            <a:r>
              <a:rPr lang="en-US" sz="2900" dirty="0">
                <a:solidFill>
                  <a:srgbClr val="000000"/>
                </a:solidFill>
              </a:rPr>
              <a:t>, aux </a:t>
            </a:r>
            <a:r>
              <a:rPr lang="en-US" sz="2900" dirty="0" err="1">
                <a:solidFill>
                  <a:srgbClr val="000000"/>
                </a:solidFill>
              </a:rPr>
              <a:t>paupières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voilées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Amour, </a:t>
            </a:r>
            <a:r>
              <a:rPr lang="en-US" sz="2900" dirty="0" err="1">
                <a:solidFill>
                  <a:srgbClr val="000000"/>
                </a:solidFill>
              </a:rPr>
              <a:t>mon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bien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suprême</a:t>
            </a:r>
            <a:r>
              <a:rPr lang="en-US" sz="2900" dirty="0">
                <a:solidFill>
                  <a:srgbClr val="000000"/>
                </a:solidFill>
              </a:rPr>
              <a:t>, et </a:t>
            </a:r>
            <a:r>
              <a:rPr lang="en-US" sz="2900" dirty="0" err="1">
                <a:solidFill>
                  <a:srgbClr val="000000"/>
                </a:solidFill>
              </a:rPr>
              <a:t>que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j'avais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perdu</a:t>
            </a:r>
            <a:r>
              <a:rPr lang="en-US" sz="2900" dirty="0">
                <a:solidFill>
                  <a:srgbClr val="000000"/>
                </a:solidFill>
              </a:rPr>
              <a:t> !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J'ai</a:t>
            </a:r>
            <a:r>
              <a:rPr lang="en-US" sz="2900" dirty="0">
                <a:solidFill>
                  <a:srgbClr val="000000"/>
                </a:solidFill>
              </a:rPr>
              <a:t> cru, pendant </a:t>
            </a:r>
            <a:r>
              <a:rPr lang="en-US" sz="2900" dirty="0" err="1">
                <a:solidFill>
                  <a:srgbClr val="000000"/>
                </a:solidFill>
              </a:rPr>
              <a:t>trois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ans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  <a:r>
              <a:rPr lang="en-US" sz="2900" dirty="0" err="1">
                <a:solidFill>
                  <a:srgbClr val="000000"/>
                </a:solidFill>
              </a:rPr>
              <a:t>te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vaincre</a:t>
            </a:r>
            <a:r>
              <a:rPr lang="en-US" sz="2900" dirty="0">
                <a:solidFill>
                  <a:srgbClr val="000000"/>
                </a:solidFill>
              </a:rPr>
              <a:t> et </a:t>
            </a:r>
            <a:r>
              <a:rPr lang="en-US" sz="2900" dirty="0" err="1">
                <a:solidFill>
                  <a:srgbClr val="000000"/>
                </a:solidFill>
              </a:rPr>
              <a:t>te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maudire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Et </a:t>
            </a:r>
            <a:r>
              <a:rPr lang="en-US" sz="2900" dirty="0" err="1">
                <a:solidFill>
                  <a:srgbClr val="000000"/>
                </a:solidFill>
              </a:rPr>
              <a:t>toi</a:t>
            </a:r>
            <a:r>
              <a:rPr lang="en-US" sz="2900" dirty="0">
                <a:solidFill>
                  <a:srgbClr val="000000"/>
                </a:solidFill>
              </a:rPr>
              <a:t>, les </a:t>
            </a:r>
            <a:r>
              <a:rPr lang="en-US" sz="2900" dirty="0" err="1">
                <a:solidFill>
                  <a:srgbClr val="000000"/>
                </a:solidFill>
              </a:rPr>
              <a:t>yeux</a:t>
            </a:r>
            <a:r>
              <a:rPr lang="en-US" sz="2900" dirty="0">
                <a:solidFill>
                  <a:srgbClr val="000000"/>
                </a:solidFill>
              </a:rPr>
              <a:t> en </a:t>
            </a:r>
            <a:r>
              <a:rPr lang="en-US" sz="2900" dirty="0" err="1">
                <a:solidFill>
                  <a:srgbClr val="000000"/>
                </a:solidFill>
              </a:rPr>
              <a:t>pleurs</a:t>
            </a:r>
            <a:r>
              <a:rPr lang="en-US" sz="2900" dirty="0">
                <a:solidFill>
                  <a:srgbClr val="000000"/>
                </a:solidFill>
              </a:rPr>
              <a:t>, avec ton </a:t>
            </a:r>
            <a:r>
              <a:rPr lang="en-US" sz="2900" dirty="0" err="1">
                <a:solidFill>
                  <a:srgbClr val="000000"/>
                </a:solidFill>
              </a:rPr>
              <a:t>doux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sourire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Au </a:t>
            </a:r>
            <a:r>
              <a:rPr lang="en-US" sz="2900" dirty="0" err="1">
                <a:solidFill>
                  <a:srgbClr val="000000"/>
                </a:solidFill>
              </a:rPr>
              <a:t>chevet</a:t>
            </a:r>
            <a:r>
              <a:rPr lang="en-US" sz="2900" dirty="0">
                <a:solidFill>
                  <a:srgbClr val="000000"/>
                </a:solidFill>
              </a:rPr>
              <a:t> de </a:t>
            </a:r>
            <a:r>
              <a:rPr lang="en-US" sz="2900" dirty="0" err="1">
                <a:solidFill>
                  <a:srgbClr val="000000"/>
                </a:solidFill>
              </a:rPr>
              <a:t>mon</a:t>
            </a:r>
            <a:r>
              <a:rPr lang="en-US" sz="2900" dirty="0">
                <a:solidFill>
                  <a:srgbClr val="000000"/>
                </a:solidFill>
              </a:rPr>
              <a:t> lit, </a:t>
            </a:r>
            <a:r>
              <a:rPr lang="en-US" sz="2900" dirty="0" err="1">
                <a:solidFill>
                  <a:srgbClr val="000000"/>
                </a:solidFill>
              </a:rPr>
              <a:t>te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voilà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revenu</a:t>
            </a:r>
            <a:r>
              <a:rPr lang="en-US" sz="29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Text Box 1"/>
          <p:cNvSpPr txBox="1">
            <a:spLocks noChangeArrowheads="1"/>
          </p:cNvSpPr>
          <p:nvPr/>
        </p:nvSpPr>
        <p:spPr bwMode="auto">
          <a:xfrm>
            <a:off x="0" y="1604329"/>
            <a:ext cx="9144000" cy="45134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7677" rIns="0" bIns="0"/>
          <a:lstStyle/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Eh </a:t>
            </a:r>
            <a:r>
              <a:rPr lang="en-US" sz="2900" dirty="0" err="1">
                <a:solidFill>
                  <a:srgbClr val="000000"/>
                </a:solidFill>
              </a:rPr>
              <a:t>bien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  <a:r>
              <a:rPr lang="en-US" sz="2900" dirty="0" err="1">
                <a:solidFill>
                  <a:srgbClr val="000000"/>
                </a:solidFill>
              </a:rPr>
              <a:t>deux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mots</a:t>
            </a:r>
            <a:r>
              <a:rPr lang="en-US" sz="2900" dirty="0">
                <a:solidFill>
                  <a:srgbClr val="000000"/>
                </a:solidFill>
              </a:rPr>
              <a:t> de </a:t>
            </a:r>
            <a:r>
              <a:rPr lang="en-US" sz="2900" dirty="0" err="1">
                <a:solidFill>
                  <a:srgbClr val="000000"/>
                </a:solidFill>
              </a:rPr>
              <a:t>toi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m'ont</a:t>
            </a:r>
            <a:r>
              <a:rPr lang="en-US" sz="2900" dirty="0">
                <a:solidFill>
                  <a:srgbClr val="000000"/>
                </a:solidFill>
              </a:rPr>
              <a:t> fait le </a:t>
            </a:r>
            <a:r>
              <a:rPr lang="en-US" sz="2900" dirty="0" err="1">
                <a:solidFill>
                  <a:srgbClr val="000000"/>
                </a:solidFill>
              </a:rPr>
              <a:t>roi</a:t>
            </a:r>
            <a:r>
              <a:rPr lang="en-US" sz="2900" dirty="0">
                <a:solidFill>
                  <a:srgbClr val="000000"/>
                </a:solidFill>
              </a:rPr>
              <a:t> du monde,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Mets la main </a:t>
            </a:r>
            <a:r>
              <a:rPr lang="en-US" sz="2900" dirty="0" err="1">
                <a:solidFill>
                  <a:srgbClr val="000000"/>
                </a:solidFill>
              </a:rPr>
              <a:t>sur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mon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coeur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  <a:r>
              <a:rPr lang="en-US" sz="2900" dirty="0" err="1">
                <a:solidFill>
                  <a:srgbClr val="000000"/>
                </a:solidFill>
              </a:rPr>
              <a:t>sa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blessure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est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profonde</a:t>
            </a:r>
            <a:r>
              <a:rPr lang="en-US" sz="2900" dirty="0">
                <a:solidFill>
                  <a:srgbClr val="000000"/>
                </a:solidFill>
              </a:rPr>
              <a:t> ;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Élargis</a:t>
            </a:r>
            <a:r>
              <a:rPr lang="en-US" sz="2900" dirty="0">
                <a:solidFill>
                  <a:srgbClr val="000000"/>
                </a:solidFill>
              </a:rPr>
              <a:t>-la, </a:t>
            </a:r>
            <a:r>
              <a:rPr lang="en-US" sz="2900" dirty="0" err="1">
                <a:solidFill>
                  <a:srgbClr val="000000"/>
                </a:solidFill>
              </a:rPr>
              <a:t>bel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ange</a:t>
            </a:r>
            <a:r>
              <a:rPr lang="en-US" sz="2900" dirty="0">
                <a:solidFill>
                  <a:srgbClr val="000000"/>
                </a:solidFill>
              </a:rPr>
              <a:t>, et </a:t>
            </a:r>
            <a:r>
              <a:rPr lang="en-US" sz="2900" dirty="0" err="1">
                <a:solidFill>
                  <a:srgbClr val="000000"/>
                </a:solidFill>
              </a:rPr>
              <a:t>qu'il</a:t>
            </a:r>
            <a:r>
              <a:rPr lang="en-US" sz="2900" dirty="0">
                <a:solidFill>
                  <a:srgbClr val="000000"/>
                </a:solidFill>
              </a:rPr>
              <a:t> en </a:t>
            </a:r>
            <a:r>
              <a:rPr lang="en-US" sz="2900" dirty="0" err="1">
                <a:solidFill>
                  <a:srgbClr val="000000"/>
                </a:solidFill>
              </a:rPr>
              <a:t>soit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brisé</a:t>
            </a:r>
            <a:r>
              <a:rPr lang="en-US" sz="2900" dirty="0">
                <a:solidFill>
                  <a:srgbClr val="000000"/>
                </a:solidFill>
              </a:rPr>
              <a:t> !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Jamais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amant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aimé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  <a:r>
              <a:rPr lang="en-US" sz="2900" dirty="0" err="1">
                <a:solidFill>
                  <a:srgbClr val="000000"/>
                </a:solidFill>
              </a:rPr>
              <a:t>mourant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sur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sa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maîtresse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N'a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sur</a:t>
            </a:r>
            <a:r>
              <a:rPr lang="en-US" sz="2900" dirty="0">
                <a:solidFill>
                  <a:srgbClr val="000000"/>
                </a:solidFill>
              </a:rPr>
              <a:t> des </a:t>
            </a:r>
            <a:r>
              <a:rPr lang="en-US" sz="2900" dirty="0" err="1">
                <a:solidFill>
                  <a:srgbClr val="000000"/>
                </a:solidFill>
              </a:rPr>
              <a:t>yeux</a:t>
            </a:r>
            <a:r>
              <a:rPr lang="en-US" sz="2900" dirty="0">
                <a:solidFill>
                  <a:srgbClr val="000000"/>
                </a:solidFill>
              </a:rPr>
              <a:t> plus noirs </a:t>
            </a:r>
            <a:r>
              <a:rPr lang="en-US" sz="2900" dirty="0" err="1">
                <a:solidFill>
                  <a:srgbClr val="000000"/>
                </a:solidFill>
              </a:rPr>
              <a:t>bu</a:t>
            </a:r>
            <a:r>
              <a:rPr lang="en-US" sz="2900" dirty="0">
                <a:solidFill>
                  <a:srgbClr val="000000"/>
                </a:solidFill>
              </a:rPr>
              <a:t> la </a:t>
            </a:r>
            <a:r>
              <a:rPr lang="en-US" sz="2900" dirty="0" err="1">
                <a:solidFill>
                  <a:srgbClr val="000000"/>
                </a:solidFill>
              </a:rPr>
              <a:t>céleste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ivresse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  <a:tab pos="8536446" algn="l"/>
              </a:tabLst>
            </a:pPr>
            <a:r>
              <a:rPr lang="tr-TR" sz="2900" dirty="0" err="1">
                <a:solidFill>
                  <a:srgbClr val="000000"/>
                </a:solidFill>
              </a:rPr>
              <a:t>Nul</a:t>
            </a:r>
            <a:r>
              <a:rPr lang="tr-TR" sz="2900" dirty="0">
                <a:solidFill>
                  <a:srgbClr val="000000"/>
                </a:solidFill>
              </a:rPr>
              <a:t> sur un </a:t>
            </a:r>
            <a:r>
              <a:rPr lang="tr-TR" sz="2900" dirty="0" err="1">
                <a:solidFill>
                  <a:srgbClr val="000000"/>
                </a:solidFill>
              </a:rPr>
              <a:t>plus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beau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front</a:t>
            </a:r>
            <a:r>
              <a:rPr lang="tr-TR" sz="2900" dirty="0">
                <a:solidFill>
                  <a:srgbClr val="000000"/>
                </a:solidFill>
              </a:rPr>
              <a:t> ne </a:t>
            </a:r>
            <a:r>
              <a:rPr lang="tr-TR" sz="2900" dirty="0" err="1">
                <a:solidFill>
                  <a:srgbClr val="000000"/>
                </a:solidFill>
              </a:rPr>
              <a:t>t'a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jamais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baisé</a:t>
            </a:r>
            <a:r>
              <a:rPr lang="tr-TR" sz="2900" dirty="0">
                <a:solidFill>
                  <a:srgbClr val="000000"/>
                </a:solidFill>
              </a:rPr>
              <a:t> !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Ekran Gösterisi (4:3)</PresentationFormat>
  <Paragraphs>33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Slayt 1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istanbul</dc:creator>
  <cp:lastModifiedBy>istanbul</cp:lastModifiedBy>
  <cp:revision>1</cp:revision>
  <dcterms:created xsi:type="dcterms:W3CDTF">2018-09-12T07:18:46Z</dcterms:created>
  <dcterms:modified xsi:type="dcterms:W3CDTF">2018-09-12T07:19:31Z</dcterms:modified>
</cp:coreProperties>
</file>