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9"/>
  </p:notesMasterIdLst>
  <p:sldIdLst>
    <p:sldId id="256" r:id="rId2"/>
    <p:sldId id="281" r:id="rId3"/>
    <p:sldId id="282" r:id="rId4"/>
    <p:sldId id="283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80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33"/>
    <p:restoredTop sz="93077"/>
  </p:normalViewPr>
  <p:slideViewPr>
    <p:cSldViewPr snapToGrid="0">
      <p:cViewPr varScale="1">
        <p:scale>
          <a:sx n="59" d="100"/>
          <a:sy n="59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5C32C-C32A-AA43-906E-F573206A9E13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70C42-C760-FE42-9DE3-EDA54A2324D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18524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4170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9433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4940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56428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469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644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43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35471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24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7579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1611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87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02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257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29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08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881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2AC4082-2199-4B6F-80B0-AE685C09201C}" type="datetimeFigureOut">
              <a:rPr lang="tr-TR" smtClean="0"/>
              <a:t>19.01.2020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FA766D6-23FB-4FEB-A2F5-F92C02791B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430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nbtecer@ankara.edu.tr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806096" y="1388126"/>
            <a:ext cx="8689976" cy="2543058"/>
          </a:xfrm>
          <a:ln/>
          <a:effectLst>
            <a:glow rad="101600">
              <a:schemeClr val="accent3">
                <a:satMod val="175000"/>
                <a:alpha val="40000"/>
              </a:schemeClr>
            </a:glow>
            <a:outerShdw blurRad="63500" dist="25400" dir="5400000" algn="ctr" rotWithShape="0">
              <a:srgbClr val="000000">
                <a:alpha val="69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tr-TR" sz="8800" dirty="0"/>
              <a:t>DÜNYA MUTFAK KÜLTÜRÜ</a:t>
            </a:r>
          </a:p>
        </p:txBody>
      </p:sp>
      <p:sp>
        <p:nvSpPr>
          <p:cNvPr id="4" name="object 6"/>
          <p:cNvSpPr txBox="1">
            <a:spLocks noGrp="1"/>
          </p:cNvSpPr>
          <p:nvPr>
            <p:ph type="subTitle" idx="1"/>
          </p:nvPr>
        </p:nvSpPr>
        <p:spPr>
          <a:xfrm>
            <a:off x="1806096" y="4095521"/>
            <a:ext cx="8689976" cy="2153666"/>
          </a:xfrm>
          <a:prstGeom prst="rect">
            <a:avLst/>
          </a:prstGeom>
          <a:solidFill>
            <a:schemeClr val="accent6">
              <a:lumMod val="7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0" tIns="173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70"/>
              </a:spcBef>
            </a:pPr>
            <a:r>
              <a:rPr sz="3200" spc="-175" dirty="0">
                <a:solidFill>
                  <a:schemeClr val="bg1"/>
                </a:solidFill>
                <a:latin typeface="Verdana"/>
                <a:cs typeface="Verdana"/>
              </a:rPr>
              <a:t>NİLGÜN </a:t>
            </a:r>
            <a:r>
              <a:rPr sz="3200" spc="-215" dirty="0">
                <a:solidFill>
                  <a:schemeClr val="bg1"/>
                </a:solidFill>
                <a:latin typeface="Verdana"/>
                <a:cs typeface="Verdana"/>
              </a:rPr>
              <a:t>BAŞAK</a:t>
            </a:r>
            <a:r>
              <a:rPr sz="3200" spc="-44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3200" spc="-260" dirty="0">
                <a:solidFill>
                  <a:schemeClr val="bg1"/>
                </a:solidFill>
                <a:latin typeface="Verdana"/>
                <a:cs typeface="Verdana"/>
              </a:rPr>
              <a:t>TECER</a:t>
            </a:r>
            <a:endParaRPr sz="3200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2400" spc="-105" dirty="0">
                <a:solidFill>
                  <a:schemeClr val="bg1"/>
                </a:solidFill>
                <a:latin typeface="Verdana"/>
                <a:cs typeface="Verdana"/>
              </a:rPr>
              <a:t>ÖĞRETİM </a:t>
            </a:r>
            <a:r>
              <a:rPr sz="2400" spc="-165" dirty="0">
                <a:solidFill>
                  <a:schemeClr val="bg1"/>
                </a:solidFill>
                <a:latin typeface="Verdana"/>
                <a:cs typeface="Verdana"/>
              </a:rPr>
              <a:t>GÖREVLİSİ  </a:t>
            </a:r>
            <a:endParaRPr lang="tr-TR" sz="2400" spc="-165" dirty="0">
              <a:solidFill>
                <a:schemeClr val="bg1"/>
              </a:solidFill>
              <a:latin typeface="Verdana"/>
              <a:cs typeface="Verdana"/>
            </a:endParaRPr>
          </a:p>
          <a:p>
            <a:pPr marL="927735" marR="920750" indent="635" algn="ctr">
              <a:lnSpc>
                <a:spcPct val="128200"/>
              </a:lnSpc>
              <a:spcBef>
                <a:spcPts val="30"/>
              </a:spcBef>
            </a:pPr>
            <a:r>
              <a:rPr sz="1600" spc="-15" dirty="0">
                <a:solidFill>
                  <a:schemeClr val="bg1"/>
                </a:solidFill>
                <a:latin typeface="Verdana"/>
                <a:cs typeface="Verdana"/>
              </a:rPr>
              <a:t>ANKARA</a:t>
            </a:r>
            <a:r>
              <a:rPr sz="1600" spc="-210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280" dirty="0">
                <a:solidFill>
                  <a:schemeClr val="bg1"/>
                </a:solidFill>
                <a:latin typeface="Verdana"/>
                <a:cs typeface="Verdana"/>
              </a:rPr>
              <a:t>ÜNİVERSİTESİ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1600" spc="-135" dirty="0">
                <a:solidFill>
                  <a:schemeClr val="bg1"/>
                </a:solidFill>
                <a:latin typeface="Verdana"/>
                <a:cs typeface="Verdana"/>
              </a:rPr>
              <a:t>KALECİK </a:t>
            </a:r>
            <a:r>
              <a:rPr sz="1600" spc="-190" dirty="0">
                <a:solidFill>
                  <a:schemeClr val="bg1"/>
                </a:solidFill>
                <a:latin typeface="Verdana"/>
                <a:cs typeface="Verdana"/>
              </a:rPr>
              <a:t>MESLEK</a:t>
            </a:r>
            <a:r>
              <a:rPr sz="1600" spc="-204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YÜKSEKOKULU</a:t>
            </a:r>
            <a:endParaRPr sz="1600" dirty="0">
              <a:solidFill>
                <a:schemeClr val="bg1"/>
              </a:solidFill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765"/>
              </a:spcBef>
            </a:pPr>
            <a:r>
              <a:rPr sz="1600" spc="-114" dirty="0">
                <a:solidFill>
                  <a:schemeClr val="bg1"/>
                </a:solidFill>
                <a:latin typeface="Verdana"/>
                <a:cs typeface="Verdana"/>
              </a:rPr>
              <a:t>E-posta:</a:t>
            </a:r>
            <a:r>
              <a:rPr sz="1600" spc="-175" dirty="0">
                <a:solidFill>
                  <a:schemeClr val="bg1"/>
                </a:solidFill>
                <a:latin typeface="Verdana"/>
                <a:cs typeface="Verdana"/>
              </a:rPr>
              <a:t> </a:t>
            </a:r>
            <a:r>
              <a:rPr lang="tr-TR" sz="1600" cap="none" spc="-35" dirty="0">
                <a:solidFill>
                  <a:schemeClr val="bg1"/>
                </a:solidFill>
                <a:latin typeface="Verdana"/>
                <a:cs typeface="Verdana"/>
                <a:hlinkClick r:id="rId2"/>
              </a:rPr>
              <a:t>nbtecer@ankara.edu.tr</a:t>
            </a:r>
            <a:endParaRPr lang="tr-TR" sz="1600" cap="none" dirty="0">
              <a:solidFill>
                <a:schemeClr val="bg1"/>
              </a:solidFill>
              <a:latin typeface="Verdana"/>
              <a:cs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442594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şakşuka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2822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Dikenüzümlü</a:t>
            </a:r>
            <a:r>
              <a:rPr lang="tr-TR" dirty="0"/>
              <a:t> yoğurtlu portakal kabuklu tavuk</a:t>
            </a:r>
          </a:p>
        </p:txBody>
      </p:sp>
    </p:spTree>
    <p:extLst>
      <p:ext uri="{BB962C8B-B14F-4D97-AF65-F5344CB8AC3E}">
        <p14:creationId xmlns:p14="http://schemas.microsoft.com/office/powerpoint/2010/main" val="939207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Bezelyeli kurutulmuş misket limonlu patlıcanlı kuzu eti</a:t>
            </a:r>
          </a:p>
        </p:txBody>
      </p:sp>
    </p:spTree>
    <p:extLst>
      <p:ext uri="{BB962C8B-B14F-4D97-AF65-F5344CB8AC3E}">
        <p14:creationId xmlns:p14="http://schemas.microsoft.com/office/powerpoint/2010/main" val="15155359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çilav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0616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Ruuz</a:t>
            </a:r>
            <a:r>
              <a:rPr lang="tr-TR" dirty="0"/>
              <a:t> pilavı</a:t>
            </a:r>
          </a:p>
        </p:txBody>
      </p:sp>
    </p:spTree>
    <p:extLst>
      <p:ext uri="{BB962C8B-B14F-4D97-AF65-F5344CB8AC3E}">
        <p14:creationId xmlns:p14="http://schemas.microsoft.com/office/powerpoint/2010/main" val="2395943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Zülbiye</a:t>
            </a:r>
            <a:r>
              <a:rPr lang="tr-TR" dirty="0"/>
              <a:t> tatlısı</a:t>
            </a:r>
          </a:p>
        </p:txBody>
      </p:sp>
    </p:spTree>
    <p:extLst>
      <p:ext uri="{BB962C8B-B14F-4D97-AF65-F5344CB8AC3E}">
        <p14:creationId xmlns:p14="http://schemas.microsoft.com/office/powerpoint/2010/main" val="2375187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/>
              <a:t>Patlıcan reçeli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59110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etin kutusu 7">
            <a:extLst>
              <a:ext uri="{FF2B5EF4-FFF2-40B4-BE49-F238E27FC236}">
                <a16:creationId xmlns:a16="http://schemas.microsoft.com/office/drawing/2014/main" id="{F6174774-FBD0-8C49-A859-241D82BC9403}"/>
              </a:ext>
            </a:extLst>
          </p:cNvPr>
          <p:cNvSpPr txBox="1"/>
          <p:nvPr/>
        </p:nvSpPr>
        <p:spPr>
          <a:xfrm>
            <a:off x="4397829" y="2830285"/>
            <a:ext cx="31133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3600" dirty="0"/>
              <a:t>TEŞEKKÜRLER…</a:t>
            </a:r>
          </a:p>
        </p:txBody>
      </p:sp>
    </p:spTree>
    <p:extLst>
      <p:ext uri="{BB962C8B-B14F-4D97-AF65-F5344CB8AC3E}">
        <p14:creationId xmlns:p14="http://schemas.microsoft.com/office/powerpoint/2010/main" val="2459422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AKDENİZ </a:t>
            </a:r>
            <a:r>
              <a:rPr lang="tr-TR" dirty="0"/>
              <a:t>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Patlıcanlı ekşili çorba</a:t>
            </a:r>
          </a:p>
        </p:txBody>
      </p:sp>
    </p:spTree>
    <p:extLst>
      <p:ext uri="{BB962C8B-B14F-4D97-AF65-F5344CB8AC3E}">
        <p14:creationId xmlns:p14="http://schemas.microsoft.com/office/powerpoint/2010/main" val="2827198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Mahluta çorbası</a:t>
            </a:r>
          </a:p>
        </p:txBody>
      </p:sp>
    </p:spTree>
    <p:extLst>
      <p:ext uri="{BB962C8B-B14F-4D97-AF65-F5344CB8AC3E}">
        <p14:creationId xmlns:p14="http://schemas.microsoft.com/office/powerpoint/2010/main" val="3646344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fettuş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41202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tabule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7462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babagannuş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133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muhammara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0086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 err="1"/>
              <a:t>mansaf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4918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F36779-81D3-CC4E-8674-BB43006D7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akdeniz</a:t>
            </a:r>
            <a:r>
              <a:rPr lang="tr-TR" dirty="0"/>
              <a:t> MUTFAĞINDAN ÖRNEKLER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79976CF-E9ED-E54E-A668-9B05EE98C4B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dirty="0"/>
              <a:t>humus</a:t>
            </a:r>
          </a:p>
        </p:txBody>
      </p:sp>
    </p:spTree>
    <p:extLst>
      <p:ext uri="{BB962C8B-B14F-4D97-AF65-F5344CB8AC3E}">
        <p14:creationId xmlns:p14="http://schemas.microsoft.com/office/powerpoint/2010/main" val="4196069674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6259</TotalTime>
  <Words>100</Words>
  <Application>Microsoft Macintosh PowerPoint</Application>
  <PresentationFormat>Geniş ekran</PresentationFormat>
  <Paragraphs>37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Calibri</vt:lpstr>
      <vt:lpstr>Tw Cen MT</vt:lpstr>
      <vt:lpstr>Verdana</vt:lpstr>
      <vt:lpstr>Damla</vt:lpstr>
      <vt:lpstr>DÜNYA MUTFAK KÜLTÜRÜ</vt:lpstr>
      <vt:lpstr>AKDENİZ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akdeniz MUTFAĞINDAN ÖRNEKLER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FERMENTASYON TEKNOLOJİSİ</dc:title>
  <dc:creator>Windows Kullanıcısı</dc:creator>
  <cp:lastModifiedBy>Özgür Tecer</cp:lastModifiedBy>
  <cp:revision>181</cp:revision>
  <dcterms:created xsi:type="dcterms:W3CDTF">2019-09-25T12:44:30Z</dcterms:created>
  <dcterms:modified xsi:type="dcterms:W3CDTF">2020-01-19T13:26:57Z</dcterms:modified>
</cp:coreProperties>
</file>