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şakşuka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82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Dikenüzümlü</a:t>
            </a:r>
            <a:r>
              <a:rPr lang="tr-TR" dirty="0"/>
              <a:t> yoğurtlu portakal kabuklu tavuk</a:t>
            </a:r>
          </a:p>
        </p:txBody>
      </p:sp>
    </p:spTree>
    <p:extLst>
      <p:ext uri="{BB962C8B-B14F-4D97-AF65-F5344CB8AC3E}">
        <p14:creationId xmlns:p14="http://schemas.microsoft.com/office/powerpoint/2010/main" val="9392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Bezelyeli kurutulmuş misket limonlu patlıcanlı kuzu eti</a:t>
            </a:r>
          </a:p>
        </p:txBody>
      </p:sp>
    </p:spTree>
    <p:extLst>
      <p:ext uri="{BB962C8B-B14F-4D97-AF65-F5344CB8AC3E}">
        <p14:creationId xmlns:p14="http://schemas.microsoft.com/office/powerpoint/2010/main" val="151553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çilav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061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Ruuz</a:t>
            </a:r>
            <a:r>
              <a:rPr lang="tr-TR" dirty="0"/>
              <a:t> pilavı</a:t>
            </a:r>
          </a:p>
        </p:txBody>
      </p:sp>
    </p:spTree>
    <p:extLst>
      <p:ext uri="{BB962C8B-B14F-4D97-AF65-F5344CB8AC3E}">
        <p14:creationId xmlns:p14="http://schemas.microsoft.com/office/powerpoint/2010/main" val="239594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Zülbiye</a:t>
            </a:r>
            <a:r>
              <a:rPr lang="tr-TR" dirty="0"/>
              <a:t> tatlısı</a:t>
            </a:r>
          </a:p>
        </p:txBody>
      </p:sp>
    </p:spTree>
    <p:extLst>
      <p:ext uri="{BB962C8B-B14F-4D97-AF65-F5344CB8AC3E}">
        <p14:creationId xmlns:p14="http://schemas.microsoft.com/office/powerpoint/2010/main" val="237518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/>
              <a:t>Patlıcan reçeli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5911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AKDENİZ </a:t>
            </a:r>
            <a:r>
              <a:rPr lang="tr-TR" dirty="0"/>
              <a:t>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Patlıcanlı ekşili çorba</a:t>
            </a:r>
          </a:p>
        </p:txBody>
      </p:sp>
    </p:spTree>
    <p:extLst>
      <p:ext uri="{BB962C8B-B14F-4D97-AF65-F5344CB8AC3E}">
        <p14:creationId xmlns:p14="http://schemas.microsoft.com/office/powerpoint/2010/main" val="282719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Mahluta çorbası</a:t>
            </a:r>
          </a:p>
        </p:txBody>
      </p:sp>
    </p:spTree>
    <p:extLst>
      <p:ext uri="{BB962C8B-B14F-4D97-AF65-F5344CB8AC3E}">
        <p14:creationId xmlns:p14="http://schemas.microsoft.com/office/powerpoint/2010/main" val="364634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fettuş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12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tabule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746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babagannuş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muhammara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008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mansaf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49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akdeniz</a:t>
            </a:r>
            <a:r>
              <a:rPr lang="tr-TR" dirty="0"/>
              <a:t>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humus</a:t>
            </a:r>
          </a:p>
        </p:txBody>
      </p:sp>
    </p:spTree>
    <p:extLst>
      <p:ext uri="{BB962C8B-B14F-4D97-AF65-F5344CB8AC3E}">
        <p14:creationId xmlns:p14="http://schemas.microsoft.com/office/powerpoint/2010/main" val="419606967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6259</TotalTime>
  <Words>100</Words>
  <Application>Microsoft Macintosh PowerPoint</Application>
  <PresentationFormat>Geniş ekran</PresentationFormat>
  <Paragraphs>37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Tw Cen MT</vt:lpstr>
      <vt:lpstr>Verdana</vt:lpstr>
      <vt:lpstr>Damla</vt:lpstr>
      <vt:lpstr>DÜNYA MUTFAK KÜLTÜRÜ</vt:lpstr>
      <vt:lpstr>AKDENİZ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akdeniz MUTFAĞINDAN ÖRNEKLER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181</cp:revision>
  <dcterms:created xsi:type="dcterms:W3CDTF">2019-09-25T12:44:30Z</dcterms:created>
  <dcterms:modified xsi:type="dcterms:W3CDTF">2020-01-19T13:26:57Z</dcterms:modified>
</cp:coreProperties>
</file>