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A18F4CB-C386-4E73-85D1-AE33CA239272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E550B8F-D848-4913-A98A-D9689C714A1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9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PARÉNTESIS ()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75656" y="1556792"/>
            <a:ext cx="7498080" cy="5005536"/>
          </a:xfrm>
        </p:spPr>
        <p:txBody>
          <a:bodyPr/>
          <a:lstStyle/>
          <a:p>
            <a:r>
              <a:rPr lang="es-ES_tradnl" dirty="0" smtClean="0"/>
              <a:t> Indican una aclaración o explicación:</a:t>
            </a:r>
          </a:p>
          <a:p>
            <a:pPr lvl="1"/>
            <a:r>
              <a:rPr lang="es-ES_tradnl" dirty="0" smtClean="0"/>
              <a:t>Ej.  Los Reyes (Felipe y Letizia) tienen dos hijas (Sofía y Leonor).</a:t>
            </a:r>
          </a:p>
          <a:p>
            <a:pPr lvl="1">
              <a:buNone/>
            </a:pPr>
            <a:endParaRPr lang="es-ES_tradnl" dirty="0" smtClean="0"/>
          </a:p>
          <a:p>
            <a:r>
              <a:rPr lang="es-ES_tradnl" dirty="0" smtClean="0"/>
              <a:t> Evitan que una explicación larga interrumpa la exposición.</a:t>
            </a:r>
          </a:p>
          <a:p>
            <a:pPr lvl="1"/>
            <a:r>
              <a:rPr lang="es-ES_tradnl" dirty="0" smtClean="0"/>
              <a:t> Ej. Tumbado bajo un árbol (hacía mucho calor), se echó una siesta de varias horas.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SIGNOS DE INTERROGACIÓN (¿?)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 Empiezan (¿) y terminan (?) una pregunta:</a:t>
            </a:r>
          </a:p>
          <a:p>
            <a:pPr lvl="1"/>
            <a:r>
              <a:rPr lang="es-ES_tradnl" dirty="0" smtClean="0"/>
              <a:t> Ej. ¿Cómo te llamas?</a:t>
            </a:r>
          </a:p>
          <a:p>
            <a:pPr lvl="1">
              <a:buNone/>
            </a:pPr>
            <a:endParaRPr lang="es-ES_tradnl" dirty="0" smtClean="0"/>
          </a:p>
          <a:p>
            <a:r>
              <a:rPr lang="es-ES_tradnl" dirty="0" smtClean="0"/>
              <a:t> Después del signo de interrogación, se escribe con letra inicial mayúscula sin añadir un punto.</a:t>
            </a:r>
          </a:p>
          <a:p>
            <a:pPr lvl="1"/>
            <a:r>
              <a:rPr lang="es-ES_tradnl" dirty="0" smtClean="0"/>
              <a:t> Ej. ¿Que quién es? Es mi hermano Lucas.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SIGNOS DE ADMIRACIÓN (¡!)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/>
          <a:lstStyle/>
          <a:p>
            <a:r>
              <a:rPr lang="es-ES_tradnl" dirty="0" smtClean="0"/>
              <a:t>Empiezan (¡) y terminan (!) una exclamación, sentimiento, emoción, sorpresa, etc.:</a:t>
            </a:r>
          </a:p>
          <a:p>
            <a:pPr lvl="1"/>
            <a:r>
              <a:rPr lang="es-ES_tradnl" dirty="0" smtClean="0"/>
              <a:t> Ej. ¡No me digas! ¡Es increíble!</a:t>
            </a:r>
          </a:p>
          <a:p>
            <a:endParaRPr lang="es-ES_tradnl" dirty="0" smtClean="0"/>
          </a:p>
          <a:p>
            <a:r>
              <a:rPr lang="es-ES_tradnl" dirty="0" smtClean="0"/>
              <a:t> Después del signo de admiración, se escribe con letra inicial mayúscula sin añadir un punto:</a:t>
            </a:r>
          </a:p>
          <a:p>
            <a:pPr lvl="1"/>
            <a:r>
              <a:rPr lang="es-ES_tradnl" dirty="0" smtClean="0"/>
              <a:t> Ej. ¡Venga ya! Eso no es posible...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PRÁCTICA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544616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 El perro el gato el caballo la vaca y el conejo son animales domésticos</a:t>
            </a:r>
          </a:p>
          <a:p>
            <a:r>
              <a:rPr lang="es-ES_tradnl" dirty="0" smtClean="0"/>
              <a:t> Miriam qué haces aquí Por qué llora el niño</a:t>
            </a:r>
          </a:p>
          <a:p>
            <a:r>
              <a:rPr lang="es-ES_tradnl" dirty="0" smtClean="0"/>
              <a:t> Uf, qué dolor Estoy muy enfermo Ay cómo me duele la cabeza Tienes una aspirina un jarabe o algo para el dolor</a:t>
            </a:r>
          </a:p>
          <a:p>
            <a:r>
              <a:rPr lang="es-ES_tradnl" dirty="0" smtClean="0"/>
              <a:t> No le gustan las manzanas las peras las naranjas ni los plátanos Pobrecillo</a:t>
            </a:r>
          </a:p>
          <a:p>
            <a:r>
              <a:rPr lang="es-ES_tradnl" dirty="0" smtClean="0"/>
              <a:t> Roberto no te comas el trozo de pastel</a:t>
            </a:r>
          </a:p>
          <a:p>
            <a:r>
              <a:rPr lang="es-ES_tradnl" dirty="0" smtClean="0"/>
              <a:t> Mi tío decía siempre No me gustan las personas que visten de amarillo traen mala suerte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264696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 Madrid 4 de agosto de 2018</a:t>
            </a:r>
          </a:p>
          <a:p>
            <a:r>
              <a:rPr lang="es-ES_tradnl" dirty="0" smtClean="0"/>
              <a:t> Todo en la naturaleza nos da paz los pájaros el silencio la temperatura</a:t>
            </a:r>
          </a:p>
          <a:p>
            <a:r>
              <a:rPr lang="es-ES_tradnl" dirty="0" smtClean="0"/>
              <a:t> Lorca un gran poeta nos dejó una gran obra</a:t>
            </a:r>
          </a:p>
          <a:p>
            <a:r>
              <a:rPr lang="es-ES_tradnl" dirty="0" smtClean="0"/>
              <a:t> Los continentes son cinco Europa Asia América África y Oceanía</a:t>
            </a:r>
          </a:p>
          <a:p>
            <a:r>
              <a:rPr lang="es-ES_tradnl" dirty="0" smtClean="0"/>
              <a:t> Sí sí cuando usted lo desee</a:t>
            </a:r>
          </a:p>
          <a:p>
            <a:r>
              <a:rPr lang="es-ES_tradnl" dirty="0" smtClean="0"/>
              <a:t> Cervantes el manco de Lepanto escribió El Quijote</a:t>
            </a:r>
          </a:p>
          <a:p>
            <a:r>
              <a:rPr lang="es-ES_tradnl" dirty="0" smtClean="0"/>
              <a:t> Estas palabras son sinónimas es decir significan lo mismo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548680"/>
            <a:ext cx="7498080" cy="1143000"/>
          </a:xfrm>
        </p:spPr>
        <p:txBody>
          <a:bodyPr/>
          <a:lstStyle/>
          <a:p>
            <a:r>
              <a:rPr lang="es-ES_tradnl" dirty="0" smtClean="0"/>
              <a:t>¿Es lo mismo....?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988840"/>
            <a:ext cx="7498080" cy="3672408"/>
          </a:xfrm>
        </p:spPr>
        <p:txBody>
          <a:bodyPr/>
          <a:lstStyle/>
          <a:p>
            <a:r>
              <a:rPr lang="es-ES_tradnl" dirty="0" smtClean="0"/>
              <a:t> ¡A comer niños!</a:t>
            </a:r>
          </a:p>
          <a:p>
            <a:r>
              <a:rPr lang="es-ES_tradnl" dirty="0" smtClean="0"/>
              <a:t> ¡A comer, niños!</a:t>
            </a:r>
          </a:p>
          <a:p>
            <a:endParaRPr lang="es-ES_tradnl" dirty="0" smtClean="0"/>
          </a:p>
          <a:p>
            <a:pPr>
              <a:buNone/>
            </a:pPr>
            <a:r>
              <a:rPr lang="es-ES_tradnl" dirty="0" smtClean="0"/>
              <a:t>¿En qué se diferencian?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48872" cy="850106"/>
          </a:xfrm>
        </p:spPr>
        <p:txBody>
          <a:bodyPr>
            <a:noAutofit/>
          </a:bodyPr>
          <a:lstStyle/>
          <a:p>
            <a:r>
              <a:rPr lang="es-ES_tradnl" sz="3600" b="1" dirty="0" smtClean="0"/>
              <a:t>¿Por qué usar signos de puntuación?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54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_tradnl" dirty="0" smtClean="0"/>
              <a:t>Ej.  Juan comprara sillas un armario mesas e irá al parque cuando haya terminado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 Los signos de puntuación surgen con el objetivo de hacer un texto más entendible.</a:t>
            </a:r>
          </a:p>
          <a:p>
            <a:r>
              <a:rPr lang="es-ES_tradnl" dirty="0" smtClean="0"/>
              <a:t> Indican pausas.</a:t>
            </a:r>
          </a:p>
          <a:p>
            <a:r>
              <a:rPr lang="es-ES_tradnl" dirty="0" smtClean="0"/>
              <a:t> Proporcionan al texto una estructura que facilita su lectura y comprensión.</a:t>
            </a:r>
          </a:p>
          <a:p>
            <a:r>
              <a:rPr lang="es-ES_tradnl" dirty="0" smtClean="0"/>
              <a:t> Son “pequeños detalles” muy importantes.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256490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USOS DE LOS SIGNOS DE PUNTUACIÓN</a:t>
            </a:r>
            <a:endParaRPr lang="tr-T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498080" cy="1143000"/>
          </a:xfrm>
        </p:spPr>
        <p:txBody>
          <a:bodyPr/>
          <a:lstStyle/>
          <a:p>
            <a:r>
              <a:rPr lang="es-ES_tradnl" dirty="0" smtClean="0"/>
              <a:t>PUNTO (.)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/>
          <a:lstStyle/>
          <a:p>
            <a:r>
              <a:rPr lang="es-ES_tradnl" dirty="0" smtClean="0"/>
              <a:t>indica </a:t>
            </a:r>
            <a:r>
              <a:rPr lang="es-ES_tradnl" dirty="0" smtClean="0"/>
              <a:t>una </a:t>
            </a:r>
            <a:r>
              <a:rPr lang="es-ES_tradnl" b="1" dirty="0" smtClean="0"/>
              <a:t>pausa larga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Hay tres </a:t>
            </a:r>
            <a:r>
              <a:rPr lang="es-ES_tradnl" b="1" dirty="0" smtClean="0"/>
              <a:t>tipos</a:t>
            </a:r>
            <a:r>
              <a:rPr lang="es-ES_tradnl" dirty="0" smtClean="0"/>
              <a:t>:</a:t>
            </a:r>
          </a:p>
          <a:p>
            <a:pPr lvl="1"/>
            <a:r>
              <a:rPr lang="es-ES_tradnl" dirty="0" smtClean="0"/>
              <a:t> punto y seguido: separa las frases dentro de un párrafo.</a:t>
            </a:r>
          </a:p>
          <a:p>
            <a:pPr lvl="1"/>
            <a:r>
              <a:rPr lang="es-ES_tradnl" dirty="0" smtClean="0"/>
              <a:t> punto y aparte: separa los diferentes párrafos en un escrito.</a:t>
            </a:r>
          </a:p>
          <a:p>
            <a:pPr lvl="1"/>
            <a:r>
              <a:rPr lang="es-ES_tradnl" dirty="0" smtClean="0"/>
              <a:t> punto y final: indica el fin de un escrito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es-ES_tradnl" dirty="0" smtClean="0"/>
              <a:t>COMA (,)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544616"/>
          </a:xfrm>
        </p:spPr>
        <p:txBody>
          <a:bodyPr>
            <a:normAutofit fontScale="85000" lnSpcReduction="10000"/>
          </a:bodyPr>
          <a:lstStyle/>
          <a:p>
            <a:r>
              <a:rPr lang="es-ES_tradnl" dirty="0" smtClean="0"/>
              <a:t> Indica una </a:t>
            </a:r>
            <a:r>
              <a:rPr lang="es-ES_tradnl" b="1" dirty="0" smtClean="0"/>
              <a:t>pausa corta</a:t>
            </a:r>
            <a:r>
              <a:rPr lang="es-ES_tradnl" dirty="0" smtClean="0"/>
              <a:t>. </a:t>
            </a:r>
          </a:p>
          <a:p>
            <a:r>
              <a:rPr lang="es-ES_tradnl" dirty="0" smtClean="0"/>
              <a:t> Utilizada para </a:t>
            </a:r>
            <a:r>
              <a:rPr lang="es-ES_tradnl" b="1" dirty="0" smtClean="0"/>
              <a:t>separar</a:t>
            </a:r>
          </a:p>
          <a:p>
            <a:pPr lvl="1"/>
            <a:r>
              <a:rPr lang="es-ES_tradnl" dirty="0" smtClean="0"/>
              <a:t> las palabras dentro de una serie:</a:t>
            </a:r>
          </a:p>
          <a:p>
            <a:pPr lvl="2"/>
            <a:r>
              <a:rPr lang="es-ES_tradnl" dirty="0" smtClean="0"/>
              <a:t> Ej. Compraron carne, pescado, frutas y algo de helado.</a:t>
            </a:r>
          </a:p>
          <a:p>
            <a:pPr lvl="1"/>
            <a:r>
              <a:rPr lang="es-ES_tradnl" dirty="0" smtClean="0"/>
              <a:t> el nombre con el que invocamos a alguien:</a:t>
            </a:r>
          </a:p>
          <a:p>
            <a:pPr lvl="2"/>
            <a:r>
              <a:rPr lang="es-ES_tradnl" dirty="0" smtClean="0"/>
              <a:t> Ej. Mónica, ven un momento.</a:t>
            </a:r>
          </a:p>
          <a:p>
            <a:pPr lvl="1"/>
            <a:r>
              <a:rPr lang="es-ES_tradnl" dirty="0" smtClean="0"/>
              <a:t> dos o más frases que son independientes pero que al mismo tiempo están relacionadas en forma de secuencia:</a:t>
            </a:r>
          </a:p>
          <a:p>
            <a:pPr lvl="2"/>
            <a:r>
              <a:rPr lang="es-ES_tradnl" dirty="0" smtClean="0"/>
              <a:t>Ej.  </a:t>
            </a:r>
            <a:r>
              <a:rPr lang="tr-TR" dirty="0" smtClean="0"/>
              <a:t>S</a:t>
            </a:r>
            <a:r>
              <a:rPr lang="es-ES_tradnl" dirty="0" smtClean="0"/>
              <a:t>e </a:t>
            </a:r>
            <a:r>
              <a:rPr lang="es-ES_tradnl" dirty="0" smtClean="0"/>
              <a:t>despertaron pronto, desayunaron un poco, se arreglaron para ir a clase y después salieron.</a:t>
            </a:r>
          </a:p>
          <a:p>
            <a:pPr lvl="1"/>
            <a:r>
              <a:rPr lang="es-ES_tradnl" dirty="0" smtClean="0"/>
              <a:t> una aclaración o explicación dentro de una frase:</a:t>
            </a:r>
          </a:p>
          <a:p>
            <a:pPr lvl="2"/>
            <a:r>
              <a:rPr lang="es-ES_tradnl" dirty="0" smtClean="0"/>
              <a:t>Ej. Sofía, la maestra, estaba muy alterada por la situación.</a:t>
            </a:r>
          </a:p>
          <a:p>
            <a:pPr lvl="1"/>
            <a:r>
              <a:rPr lang="es-ES_tradnl" dirty="0" smtClean="0"/>
              <a:t> una frase en el que se ha cambiado el orden lógico.</a:t>
            </a:r>
          </a:p>
          <a:p>
            <a:pPr lvl="2"/>
            <a:r>
              <a:rPr lang="es-ES_tradnl" dirty="0" smtClean="0"/>
              <a:t> Ej.  A pesar de todo, no nos guardamos rencor por eso.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r>
              <a:rPr lang="es-ES_tradnl" dirty="0" smtClean="0"/>
              <a:t>PUNTO Y COMA (;)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256584"/>
          </a:xfrm>
        </p:spPr>
        <p:txBody>
          <a:bodyPr>
            <a:normAutofit fontScale="85000" lnSpcReduction="10000"/>
          </a:bodyPr>
          <a:lstStyle/>
          <a:p>
            <a:r>
              <a:rPr lang="es-ES_tradnl" dirty="0" smtClean="0"/>
              <a:t>Indica una pausa mayor que la de la coma y menor que la del punto.</a:t>
            </a:r>
          </a:p>
          <a:p>
            <a:r>
              <a:rPr lang="es-ES_tradnl" dirty="0" smtClean="0"/>
              <a:t> Utilizada para separar:</a:t>
            </a:r>
          </a:p>
          <a:p>
            <a:pPr lvl="1"/>
            <a:r>
              <a:rPr lang="es-ES_tradnl" dirty="0" smtClean="0"/>
              <a:t> las oraciones en una frase cuando ya se ha usado la coma en alguna de ellas:</a:t>
            </a:r>
          </a:p>
          <a:p>
            <a:pPr lvl="2"/>
            <a:r>
              <a:rPr lang="es-ES_tradnl" dirty="0" smtClean="0"/>
              <a:t>Ej.  Primero, iremos a la playa; después, si tenemos tiempo, a tomar algo.</a:t>
            </a:r>
          </a:p>
          <a:p>
            <a:pPr lvl="1"/>
            <a:r>
              <a:rPr lang="es-ES_tradnl" dirty="0" smtClean="0"/>
              <a:t> oraciones que tratan aspectos distintos de un asunto (también podría utilizarse un punto y seguido):</a:t>
            </a:r>
          </a:p>
          <a:p>
            <a:pPr lvl="2"/>
            <a:r>
              <a:rPr lang="es-ES_tradnl" dirty="0" smtClean="0"/>
              <a:t> Ej. Esfuérzate por conseguir tus sueños; no te rindas.</a:t>
            </a:r>
          </a:p>
          <a:p>
            <a:pPr lvl="1"/>
            <a:r>
              <a:rPr lang="es-ES_tradnl" dirty="0" smtClean="0"/>
              <a:t> dos acciones que indican un hecho y su consecuencia (también podría utilizarse un punto y seguido):</a:t>
            </a:r>
          </a:p>
          <a:p>
            <a:pPr lvl="2"/>
            <a:r>
              <a:rPr lang="es-ES_tradnl" dirty="0" smtClean="0"/>
              <a:t> Ej. Es un chico muy trabajador; conseguirá un buen trabajo.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/>
          <a:lstStyle/>
          <a:p>
            <a:r>
              <a:rPr lang="es-ES_tradnl" dirty="0" smtClean="0"/>
              <a:t>DOS PUNTOS (:)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221560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/>
              <a:t> Señalan una pausa media.</a:t>
            </a:r>
          </a:p>
          <a:p>
            <a:r>
              <a:rPr lang="es-ES_tradnl" dirty="0" smtClean="0"/>
              <a:t> se utilizan:</a:t>
            </a:r>
          </a:p>
          <a:p>
            <a:pPr lvl="1"/>
            <a:r>
              <a:rPr lang="es-ES_tradnl" dirty="0" smtClean="0"/>
              <a:t> delante de una enumeración:</a:t>
            </a:r>
          </a:p>
          <a:p>
            <a:pPr lvl="2"/>
            <a:r>
              <a:rPr lang="es-ES_tradnl" dirty="0" smtClean="0"/>
              <a:t> Ej. Compra lo siguiente: pan, azúcar y mantequilla.</a:t>
            </a:r>
          </a:p>
          <a:p>
            <a:pPr lvl="1"/>
            <a:r>
              <a:rPr lang="es-ES_tradnl" dirty="0" smtClean="0"/>
              <a:t> encabezamiento y saludos en las cartas, etc.</a:t>
            </a:r>
          </a:p>
          <a:p>
            <a:pPr lvl="2"/>
            <a:r>
              <a:rPr lang="es-ES_tradnl" dirty="0" smtClean="0"/>
              <a:t> Ej. Estimado Sr. López:</a:t>
            </a:r>
          </a:p>
          <a:p>
            <a:pPr lvl="1"/>
            <a:r>
              <a:rPr lang="es-ES_tradnl" dirty="0" smtClean="0"/>
              <a:t> delante de ejemplos:</a:t>
            </a:r>
          </a:p>
          <a:p>
            <a:pPr lvl="2"/>
            <a:r>
              <a:rPr lang="es-ES_tradnl" dirty="0" smtClean="0"/>
              <a:t>Ej. Una buena alimentación contiene alimentos variados: fruta, verdura, carne, etc.</a:t>
            </a:r>
          </a:p>
          <a:p>
            <a:pPr lvl="1"/>
            <a:r>
              <a:rPr lang="es-ES_tradnl" dirty="0" smtClean="0"/>
              <a:t> delante de citas textuales o estilo directo:</a:t>
            </a:r>
          </a:p>
          <a:p>
            <a:pPr lvl="2"/>
            <a:r>
              <a:rPr lang="es-ES_tradnl" dirty="0" smtClean="0"/>
              <a:t> Ej. Entonces me dijo:  “Confía en mí”.</a:t>
            </a:r>
          </a:p>
          <a:p>
            <a:pPr lvl="1"/>
            <a:r>
              <a:rPr lang="es-ES_tradnl" dirty="0" smtClean="0"/>
              <a:t> para indicar una explicación:</a:t>
            </a:r>
          </a:p>
          <a:p>
            <a:pPr lvl="2"/>
            <a:r>
              <a:rPr lang="es-ES_tradnl" dirty="0" smtClean="0"/>
              <a:t> Ej. Leyó la carta y se desmayó: las noticias eran terribles.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PUNTOS SUSPENSIVOS (...)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149552"/>
          </a:xfrm>
        </p:spPr>
        <p:txBody>
          <a:bodyPr/>
          <a:lstStyle/>
          <a:p>
            <a:r>
              <a:rPr lang="es-ES_tradnl" dirty="0" smtClean="0"/>
              <a:t> Indican un silencio.</a:t>
            </a:r>
          </a:p>
          <a:p>
            <a:r>
              <a:rPr lang="es-ES_tradnl" dirty="0" smtClean="0"/>
              <a:t> Empleados para</a:t>
            </a:r>
          </a:p>
          <a:p>
            <a:pPr lvl="1"/>
            <a:r>
              <a:rPr lang="es-ES_tradnl" dirty="0" smtClean="0"/>
              <a:t> dejar una frase incompleta:</a:t>
            </a:r>
          </a:p>
          <a:p>
            <a:pPr lvl="2"/>
            <a:r>
              <a:rPr lang="es-ES_tradnl" dirty="0" smtClean="0"/>
              <a:t> Ej. No sé... Quizás son cosas mías.</a:t>
            </a:r>
          </a:p>
          <a:p>
            <a:pPr lvl="1"/>
            <a:r>
              <a:rPr lang="es-ES_tradnl" dirty="0" smtClean="0"/>
              <a:t> expresar duda, temor o sorprender al lector.</a:t>
            </a:r>
          </a:p>
          <a:p>
            <a:pPr lvl="2"/>
            <a:r>
              <a:rPr lang="es-ES_tradnl" dirty="0" smtClean="0"/>
              <a:t> Ej. Y entonces... ¡se encontró de frente con el espía!</a:t>
            </a:r>
          </a:p>
          <a:p>
            <a:pPr lvl="1"/>
            <a:r>
              <a:rPr lang="es-ES_tradnl" dirty="0" smtClean="0"/>
              <a:t> dejar una frase incompleta porque se sobreentiende lo que se quiere expresar:</a:t>
            </a:r>
          </a:p>
          <a:p>
            <a:pPr lvl="2"/>
            <a:r>
              <a:rPr lang="es-ES_tradnl" dirty="0" smtClean="0"/>
              <a:t> Ej. Ya sabes lo que se dice... Quien a buen árbol se arrima...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943</Words>
  <Application>Microsoft Office PowerPoint</Application>
  <PresentationFormat>Ekran Gösterisi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Gündönümü</vt:lpstr>
      <vt:lpstr>İSP 221  Ortografía y Fonética         Clase 9  </vt:lpstr>
      <vt:lpstr>¿Es lo mismo....?</vt:lpstr>
      <vt:lpstr>¿Por qué usar signos de puntuación?</vt:lpstr>
      <vt:lpstr>USOS DE LOS SIGNOS DE PUNTUACIÓN</vt:lpstr>
      <vt:lpstr>PUNTO (.)</vt:lpstr>
      <vt:lpstr>COMA (,)</vt:lpstr>
      <vt:lpstr>PUNTO Y COMA (;)</vt:lpstr>
      <vt:lpstr>DOS PUNTOS (:)</vt:lpstr>
      <vt:lpstr>PUNTOS SUSPENSIVOS (...)</vt:lpstr>
      <vt:lpstr>PARÉNTESIS ()</vt:lpstr>
      <vt:lpstr>SIGNOS DE INTERROGACIÓN (¿?)</vt:lpstr>
      <vt:lpstr>SIGNOS DE ADMIRACIÓN (¡!)</vt:lpstr>
      <vt:lpstr>PRÁCTICA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9  </dc:title>
  <dc:creator>reşat</dc:creator>
  <cp:lastModifiedBy>reşat</cp:lastModifiedBy>
  <cp:revision>4</cp:revision>
  <dcterms:created xsi:type="dcterms:W3CDTF">2019-03-25T19:33:48Z</dcterms:created>
  <dcterms:modified xsi:type="dcterms:W3CDTF">2019-03-25T21:14:55Z</dcterms:modified>
</cp:coreProperties>
</file>