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987415-4515-4223-9FCF-C7057E9D51DE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E51651D-6D2E-437F-B645-16809B6BC5C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Sunuş 1</a:t>
            </a:r>
          </a:p>
          <a:p>
            <a:r>
              <a:rPr lang="tr-TR" b="1" dirty="0" smtClean="0"/>
              <a:t>Karma Eğitim: </a:t>
            </a:r>
            <a:r>
              <a:rPr lang="tr-TR" dirty="0" smtClean="0"/>
              <a:t>Türkiye’de Karma Eğitimin Tarihçesi ve bu alandaki tartışmalar  değerlendirilecektir. </a:t>
            </a:r>
          </a:p>
          <a:p>
            <a:r>
              <a:rPr lang="tr-TR" dirty="0" smtClean="0"/>
              <a:t>1739 Sayılı Millî Eğitim Temel Kanunu’nda Karma Eğitim İlkesi</a:t>
            </a:r>
          </a:p>
          <a:p>
            <a:pPr lvl="0"/>
            <a:r>
              <a:rPr lang="tr-TR" dirty="0" smtClean="0"/>
              <a:t>Madde 15. Karma eğitim ilkesi: Okullarda kız ve erkek karma eğitim yapılması esastır. Ancak eğitimin türüne, imkân ve zorunluluklarına göre bazı okullar yalnızca kız veya yalnızca erkek öğrencilere ayrılabilir. 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Kaynaklar: </a:t>
            </a:r>
          </a:p>
          <a:p>
            <a:r>
              <a:rPr lang="tr-TR" sz="2600" dirty="0" err="1" smtClean="0"/>
              <a:t>Akyüz</a:t>
            </a:r>
            <a:r>
              <a:rPr lang="tr-TR" sz="2600" dirty="0" smtClean="0"/>
              <a:t> Y. (2013) </a:t>
            </a:r>
            <a:r>
              <a:rPr lang="tr-TR" sz="2600" b="1" dirty="0" smtClean="0"/>
              <a:t>Türk Eğitim Tarihi</a:t>
            </a:r>
            <a:r>
              <a:rPr lang="tr-TR" sz="2600" dirty="0" smtClean="0"/>
              <a:t>.  </a:t>
            </a:r>
            <a:r>
              <a:rPr lang="tr-TR" sz="2600" dirty="0" err="1" smtClean="0"/>
              <a:t>Pegem</a:t>
            </a:r>
            <a:r>
              <a:rPr lang="tr-TR" sz="2600" dirty="0" smtClean="0"/>
              <a:t> </a:t>
            </a:r>
            <a:r>
              <a:rPr lang="tr-TR" sz="2600" dirty="0" err="1" smtClean="0"/>
              <a:t>Yayıları</a:t>
            </a:r>
            <a:r>
              <a:rPr lang="tr-TR" sz="2600" dirty="0" smtClean="0"/>
              <a:t>, Ankara. </a:t>
            </a:r>
          </a:p>
          <a:p>
            <a:endParaRPr lang="tr-TR" sz="2600" dirty="0" smtClean="0"/>
          </a:p>
          <a:p>
            <a:r>
              <a:rPr lang="tr-TR" sz="2600" dirty="0" smtClean="0"/>
              <a:t>Güven, İ. (2001) </a:t>
            </a:r>
            <a:r>
              <a:rPr lang="tr-TR" sz="2600" dirty="0" err="1" smtClean="0"/>
              <a:t>Tanzimattan</a:t>
            </a:r>
            <a:r>
              <a:rPr lang="tr-TR" sz="2600" dirty="0" smtClean="0"/>
              <a:t> Cumhuriyete Kadın Eğitimi Düşüncesinin Gelişimi (Osmanlı Düşünürlerinin  Kadın Eğitimine Bakışı) </a:t>
            </a:r>
            <a:r>
              <a:rPr lang="tr-TR" sz="2600" b="1" dirty="0" smtClean="0"/>
              <a:t>A.Ü.Eğitim Bilimleri Fakültesi Dergisi</a:t>
            </a:r>
            <a:r>
              <a:rPr lang="tr-TR" sz="2600" dirty="0" smtClean="0"/>
              <a:t>, cilt 34, sayı 1-2. </a:t>
            </a:r>
          </a:p>
          <a:p>
            <a:endParaRPr lang="tr-TR" sz="2600" dirty="0" smtClean="0"/>
          </a:p>
          <a:p>
            <a:r>
              <a:rPr lang="tr-TR" sz="2600" dirty="0" err="1" smtClean="0"/>
              <a:t>Çoşkun</a:t>
            </a:r>
            <a:r>
              <a:rPr lang="tr-TR" sz="2600" dirty="0" smtClean="0"/>
              <a:t>, A. (2015) Türkiye’de Kadının Eğitimi ve Dinselleşme Bağlamında Karma Eğitim Tartışması. </a:t>
            </a:r>
            <a:r>
              <a:rPr lang="tr-TR" sz="2600" b="1" dirty="0" smtClean="0"/>
              <a:t>Eleştirel Pedagoji</a:t>
            </a:r>
            <a:r>
              <a:rPr lang="tr-TR" sz="2600" dirty="0" smtClean="0"/>
              <a:t>, sayı 38, mart-nisan 2015: 32-42.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b="1" dirty="0" smtClean="0"/>
          </a:p>
          <a:p>
            <a:r>
              <a:rPr lang="tr-TR" b="1" dirty="0" smtClean="0"/>
              <a:t>Sunuş 2</a:t>
            </a:r>
            <a:endParaRPr lang="tr-TR" dirty="0" smtClean="0"/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b="1" dirty="0" smtClean="0"/>
              <a:t>Eğitimde Toplumsal Cinsiyet Eşitliği için Alternatif Yaklaşımlar: Feminist Pedagoji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dirty="0" smtClean="0"/>
              <a:t>Kaynaklar: </a:t>
            </a:r>
            <a:endParaRPr lang="tr-TR" dirty="0" smtClean="0"/>
          </a:p>
          <a:p>
            <a:r>
              <a:rPr lang="tr-TR" sz="2600" dirty="0" err="1" smtClean="0"/>
              <a:t>Shrewsbury</a:t>
            </a:r>
            <a:r>
              <a:rPr lang="tr-TR" sz="2600" dirty="0" smtClean="0"/>
              <a:t>, C.M. Feminist Pedagoji Nedir? (</a:t>
            </a:r>
            <a:r>
              <a:rPr lang="tr-TR" sz="2600" dirty="0" err="1" smtClean="0"/>
              <a:t>Çev</a:t>
            </a:r>
            <a:r>
              <a:rPr lang="tr-TR" sz="2600" dirty="0" smtClean="0"/>
              <a:t>. Yasemin Esen) </a:t>
            </a:r>
            <a:r>
              <a:rPr lang="tr-TR" sz="2600" b="1" dirty="0" smtClean="0"/>
              <a:t>Eleştirel Pedagoji</a:t>
            </a:r>
            <a:r>
              <a:rPr lang="tr-TR" sz="2600" dirty="0" smtClean="0"/>
              <a:t>. Sayı 31, ocak-şubat 2014: 17-23</a:t>
            </a:r>
          </a:p>
          <a:p>
            <a:endParaRPr lang="tr-TR" sz="2600" dirty="0" smtClean="0"/>
          </a:p>
          <a:p>
            <a:r>
              <a:rPr lang="tr-TR" sz="2600" dirty="0" err="1" smtClean="0"/>
              <a:t>Tisdell</a:t>
            </a:r>
            <a:r>
              <a:rPr lang="tr-TR" sz="2600" dirty="0" smtClean="0"/>
              <a:t>, E.J. (2012) Post-Yapısalcı Feminist Pedagojiler: Özgürleştirici Feminist Yetişkin Öğrenme Kuram ve Pratiğinin Olanakları ve Sınırlılıkları.  (</a:t>
            </a:r>
            <a:r>
              <a:rPr lang="tr-TR" sz="2600" dirty="0" err="1" smtClean="0"/>
              <a:t>Çev</a:t>
            </a:r>
            <a:r>
              <a:rPr lang="tr-TR" sz="2600" dirty="0" smtClean="0"/>
              <a:t>. Elçin Bulut-Fevziye Sayılan) </a:t>
            </a:r>
            <a:r>
              <a:rPr lang="tr-TR" sz="2600" b="1" dirty="0" smtClean="0"/>
              <a:t>Toplumsal Cinsiyet ve Eğitim</a:t>
            </a:r>
            <a:r>
              <a:rPr lang="tr-TR" sz="2600" dirty="0" smtClean="0"/>
              <a:t>. Der. Fevziye Sayılan. Dipnot Yayınları, Ankara: 215-242.</a:t>
            </a:r>
          </a:p>
          <a:p>
            <a:endParaRPr lang="tr-TR" sz="2600" dirty="0" smtClean="0"/>
          </a:p>
          <a:p>
            <a:r>
              <a:rPr lang="tr-TR" sz="2600" dirty="0" smtClean="0"/>
              <a:t>Sayılan, F. Feminist Pedagoji. </a:t>
            </a:r>
            <a:r>
              <a:rPr lang="tr-TR" sz="2600" b="1" dirty="0" smtClean="0"/>
              <a:t>Eleştirel Pedagoji</a:t>
            </a:r>
            <a:r>
              <a:rPr lang="tr-TR" sz="2600" dirty="0" smtClean="0"/>
              <a:t>. Sayı 49. Ocak-şubat 2017</a:t>
            </a:r>
            <a:endParaRPr lang="tr-TR" sz="2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</TotalTime>
  <Words>239</Words>
  <Application>Microsoft Office PowerPoint</Application>
  <PresentationFormat>Ekran Gösterisi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Franklin Gothic Book</vt:lpstr>
      <vt:lpstr>Franklin Gothic Medium</vt:lpstr>
      <vt:lpstr>Wingdings 2</vt:lpstr>
      <vt:lpstr>Gezinti</vt:lpstr>
      <vt:lpstr>Öğrenci sunuşlarI 2</vt:lpstr>
      <vt:lpstr>Öğrenci sunuşlarI 2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.</dc:creator>
  <cp:lastModifiedBy>FEVZİYE</cp:lastModifiedBy>
  <cp:revision>2</cp:revision>
  <dcterms:created xsi:type="dcterms:W3CDTF">2018-03-31T13:22:36Z</dcterms:created>
  <dcterms:modified xsi:type="dcterms:W3CDTF">2018-04-02T11:42:55Z</dcterms:modified>
</cp:coreProperties>
</file>