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16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93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75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0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175225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35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80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23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79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744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3833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8777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Actinobacteria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tr-TR" b="1" dirty="0" err="1" smtClean="0"/>
              <a:t>Coryneform</a:t>
            </a:r>
            <a:r>
              <a:rPr lang="tr-TR" b="1" dirty="0" smtClean="0"/>
              <a:t> ve </a:t>
            </a:r>
            <a:r>
              <a:rPr lang="tr-TR" b="1" dirty="0" err="1" smtClean="0"/>
              <a:t>Propiyonik</a:t>
            </a:r>
            <a:r>
              <a:rPr lang="tr-TR" b="1" dirty="0" smtClean="0"/>
              <a:t> Asit  Bakterileri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Anahtar Cinsler: </a:t>
            </a:r>
            <a:r>
              <a:rPr lang="tr-TR" i="1" dirty="0" err="1" smtClean="0"/>
              <a:t>Corynebacterium</a:t>
            </a:r>
            <a:r>
              <a:rPr lang="tr-TR" i="1" dirty="0" smtClean="0"/>
              <a:t>, </a:t>
            </a:r>
            <a:r>
              <a:rPr lang="tr-TR" i="1" dirty="0" err="1" smtClean="0"/>
              <a:t>Arthrobacter</a:t>
            </a:r>
            <a:r>
              <a:rPr lang="tr-TR" i="1" dirty="0" smtClean="0"/>
              <a:t>, </a:t>
            </a:r>
            <a:r>
              <a:rPr lang="tr-TR" i="1" dirty="0" err="1" smtClean="0"/>
              <a:t>Propionibacterium</a:t>
            </a:r>
            <a:endParaRPr lang="tr-TR" i="1" dirty="0" smtClean="0"/>
          </a:p>
          <a:p>
            <a:r>
              <a:rPr lang="tr-TR" dirty="0" err="1" smtClean="0"/>
              <a:t>Coryneform</a:t>
            </a:r>
            <a:r>
              <a:rPr lang="tr-TR" dirty="0" smtClean="0"/>
              <a:t> bakteriler; normal gelişme koşullarında düzensiz-şekilli, golf sopası ya da  V-şeklinde karakteristik  hücre düzenlenmeleri gösteren </a:t>
            </a:r>
            <a:r>
              <a:rPr lang="tr-TR" dirty="0" err="1" smtClean="0"/>
              <a:t>mikroorganizlardır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3647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Propiyonik</a:t>
            </a:r>
            <a:r>
              <a:rPr lang="tr-TR" dirty="0" smtClean="0"/>
              <a:t> asit bakterileri ilk kez, </a:t>
            </a:r>
            <a:r>
              <a:rPr lang="tr-TR" dirty="0" err="1" smtClean="0"/>
              <a:t>fermentasyon</a:t>
            </a:r>
            <a:r>
              <a:rPr lang="tr-TR" dirty="0" smtClean="0"/>
              <a:t> ürünü olan CO</a:t>
            </a:r>
            <a:r>
              <a:rPr lang="tr-TR" baseline="-25000" dirty="0" smtClean="0"/>
              <a:t>2</a:t>
            </a:r>
            <a:r>
              <a:rPr lang="tr-TR" dirty="0" smtClean="0"/>
              <a:t>’in karakteristik delikler oluşturduğu İsviçre (</a:t>
            </a:r>
            <a:r>
              <a:rPr lang="tr-TR" dirty="0" err="1" smtClean="0"/>
              <a:t>Emmentaler</a:t>
            </a:r>
            <a:r>
              <a:rPr lang="tr-TR" dirty="0" smtClean="0"/>
              <a:t>) peynirinden izole edilmiştir.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967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Actinobacteria</a:t>
            </a:r>
            <a:r>
              <a:rPr lang="tr-TR" b="1" dirty="0" smtClean="0"/>
              <a:t>: </a:t>
            </a:r>
            <a:r>
              <a:rPr lang="tr-TR" b="1" i="1" dirty="0" err="1" smtClean="0"/>
              <a:t>Mycobacterium</a:t>
            </a:r>
            <a:endParaRPr lang="tr-TR" dirty="0" smtClean="0"/>
          </a:p>
          <a:p>
            <a:r>
              <a:rPr lang="tr-TR" b="1" dirty="0" smtClean="0"/>
              <a:t>Anahtar cins: </a:t>
            </a:r>
            <a:r>
              <a:rPr lang="tr-TR" i="1" dirty="0" err="1" smtClean="0"/>
              <a:t>Mycobacterium</a:t>
            </a:r>
            <a:endParaRPr lang="tr-TR" i="1" dirty="0" smtClean="0"/>
          </a:p>
          <a:p>
            <a:r>
              <a:rPr lang="tr-TR" b="1" dirty="0" smtClean="0"/>
              <a:t>aside-dirençli (asit-</a:t>
            </a:r>
            <a:r>
              <a:rPr lang="tr-TR" b="1" dirty="0" err="1" smtClean="0"/>
              <a:t>fast</a:t>
            </a:r>
            <a:r>
              <a:rPr lang="tr-TR" b="1" dirty="0" smtClean="0"/>
              <a:t>) </a:t>
            </a:r>
            <a:r>
              <a:rPr lang="tr-TR" dirty="0" smtClean="0"/>
              <a:t>boyanma özelliği</a:t>
            </a:r>
          </a:p>
          <a:p>
            <a:r>
              <a:rPr lang="tr-TR" dirty="0" smtClean="0"/>
              <a:t>hücre yüzeyindeki </a:t>
            </a:r>
            <a:r>
              <a:rPr lang="tr-TR" i="1" dirty="0" err="1" smtClean="0"/>
              <a:t>mikolik</a:t>
            </a:r>
            <a:r>
              <a:rPr lang="tr-TR" i="1" dirty="0" smtClean="0"/>
              <a:t> asit</a:t>
            </a:r>
            <a:r>
              <a:rPr lang="tr-TR" b="1" dirty="0" smtClean="0"/>
              <a:t> </a:t>
            </a:r>
            <a:r>
              <a:rPr lang="tr-TR" dirty="0" smtClean="0"/>
              <a:t>adı verilen özel lipit</a:t>
            </a:r>
          </a:p>
          <a:p>
            <a:r>
              <a:rPr lang="tr-TR" dirty="0" err="1" smtClean="0"/>
              <a:t>Mikolik</a:t>
            </a:r>
            <a:r>
              <a:rPr lang="tr-TR" dirty="0" smtClean="0"/>
              <a:t> asit</a:t>
            </a:r>
          </a:p>
          <a:p>
            <a:r>
              <a:rPr lang="tr-TR" dirty="0" smtClean="0"/>
              <a:t>hücre yüzeyine </a:t>
            </a:r>
            <a:r>
              <a:rPr lang="tr-TR" dirty="0" err="1" smtClean="0"/>
              <a:t>hidrofobik</a:t>
            </a:r>
            <a:r>
              <a:rPr lang="tr-TR" dirty="0" smtClean="0"/>
              <a:t> olarak kararlı,  mumsu bir özellik sağlamaktadır.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6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Pigmentasyona</a:t>
            </a:r>
            <a:r>
              <a:rPr lang="tr-TR" dirty="0" smtClean="0"/>
              <a:t> dayanarak, </a:t>
            </a:r>
            <a:r>
              <a:rPr lang="tr-TR" dirty="0" err="1" smtClean="0"/>
              <a:t>mycobacteria</a:t>
            </a:r>
            <a:r>
              <a:rPr lang="tr-TR" dirty="0" smtClean="0"/>
              <a:t> </a:t>
            </a:r>
          </a:p>
          <a:p>
            <a:r>
              <a:rPr lang="tr-TR" dirty="0" smtClean="0"/>
              <a:t>(1) Pigment içermeyenler; </a:t>
            </a:r>
          </a:p>
          <a:p>
            <a:r>
              <a:rPr lang="tr-TR" dirty="0" smtClean="0"/>
              <a:t>(2) sadece ışıklı ortamda kültürleri  yapıldığında</a:t>
            </a:r>
            <a:r>
              <a:rPr lang="tr-TR" i="1" dirty="0" smtClean="0"/>
              <a:t> </a:t>
            </a:r>
            <a:r>
              <a:rPr lang="tr-TR" i="1" dirty="0" err="1" smtClean="0"/>
              <a:t>fotokromogenezis</a:t>
            </a:r>
            <a:r>
              <a:rPr lang="tr-TR" dirty="0" smtClean="0"/>
              <a:t> özelliği ile pigment üretenler </a:t>
            </a:r>
          </a:p>
          <a:p>
            <a:r>
              <a:rPr lang="tr-TR" dirty="0" smtClean="0"/>
              <a:t>(3) karanlıkta bile kültüre edildiklerinde  yine</a:t>
            </a:r>
            <a:r>
              <a:rPr lang="tr-TR" i="1" dirty="0" smtClean="0"/>
              <a:t> </a:t>
            </a:r>
            <a:r>
              <a:rPr lang="tr-TR" i="1" dirty="0" err="1" smtClean="0"/>
              <a:t>skotokromomogenezis</a:t>
            </a:r>
            <a:r>
              <a:rPr lang="tr-TR" dirty="0" smtClean="0"/>
              <a:t> özelliği ile pigment oluşturabilenler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837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Filamentöz</a:t>
            </a:r>
            <a:r>
              <a:rPr lang="tr-TR" b="1" dirty="0" smtClean="0"/>
              <a:t> </a:t>
            </a:r>
            <a:r>
              <a:rPr lang="tr-TR" b="1" i="1" dirty="0" err="1" smtClean="0"/>
              <a:t>Actinobacteria</a:t>
            </a:r>
            <a:r>
              <a:rPr lang="tr-TR" b="1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i="1" dirty="0" err="1" smtClean="0"/>
              <a:t>Streptomyces</a:t>
            </a:r>
            <a:r>
              <a:rPr lang="tr-TR" b="1" dirty="0" smtClean="0"/>
              <a:t> ve  Akrabaları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Anahtar cinsler; </a:t>
            </a:r>
            <a:r>
              <a:rPr lang="tr-TR" i="1" dirty="0" err="1" smtClean="0"/>
              <a:t>Streptomyces</a:t>
            </a:r>
            <a:r>
              <a:rPr lang="tr-TR" i="1" dirty="0" smtClean="0"/>
              <a:t>, </a:t>
            </a:r>
            <a:r>
              <a:rPr lang="tr-TR" i="1" dirty="0" err="1" smtClean="0"/>
              <a:t>Actinomyces</a:t>
            </a:r>
            <a:endParaRPr lang="tr-TR" i="1" dirty="0" smtClean="0"/>
          </a:p>
          <a:p>
            <a:r>
              <a:rPr lang="tr-TR" b="1" i="1" dirty="0" smtClean="0">
                <a:solidFill>
                  <a:srgbClr val="FF0000"/>
                </a:solidFill>
              </a:rPr>
              <a:t>Antibiyotik</a:t>
            </a:r>
          </a:p>
          <a:p>
            <a:r>
              <a:rPr lang="tr-TR" i="1" dirty="0" smtClean="0"/>
              <a:t>Misel</a:t>
            </a:r>
          </a:p>
          <a:p>
            <a:r>
              <a:rPr lang="tr-TR" i="1" dirty="0" smtClean="0"/>
              <a:t>Spor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110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Cyanobacteria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Anahtar Cinsler: </a:t>
            </a:r>
            <a:r>
              <a:rPr lang="tr-TR" i="1" dirty="0" err="1" smtClean="0"/>
              <a:t>Synechococcus</a:t>
            </a:r>
            <a:r>
              <a:rPr lang="tr-TR" i="1" dirty="0" smtClean="0"/>
              <a:t>, </a:t>
            </a:r>
            <a:r>
              <a:rPr lang="tr-TR" i="1" dirty="0" err="1" smtClean="0"/>
              <a:t>Oscillatoria</a:t>
            </a:r>
            <a:r>
              <a:rPr lang="tr-TR" i="1" dirty="0" smtClean="0"/>
              <a:t>, </a:t>
            </a:r>
            <a:r>
              <a:rPr lang="tr-TR" i="1" dirty="0" err="1" smtClean="0"/>
              <a:t>Nostoc</a:t>
            </a:r>
            <a:endParaRPr lang="tr-TR" i="1" dirty="0" smtClean="0"/>
          </a:p>
          <a:p>
            <a:r>
              <a:rPr lang="tr-TR" dirty="0" err="1" smtClean="0"/>
              <a:t>Cyanobacteria</a:t>
            </a:r>
            <a:r>
              <a:rPr lang="tr-TR" dirty="0" smtClean="0"/>
              <a:t>, Dünya’da oksijen-üreten ilk </a:t>
            </a:r>
            <a:r>
              <a:rPr lang="tr-TR" dirty="0" err="1" smtClean="0"/>
              <a:t>fototrofik</a:t>
            </a:r>
            <a:r>
              <a:rPr lang="tr-TR" dirty="0" smtClean="0"/>
              <a:t> organizmalardır ve Dünya atmosferinin milyarlarca yıl süren oksijensiz durumdan (</a:t>
            </a:r>
            <a:r>
              <a:rPr lang="tr-TR" dirty="0" err="1" smtClean="0"/>
              <a:t>anoksik</a:t>
            </a:r>
            <a:r>
              <a:rPr lang="tr-TR" dirty="0" smtClean="0"/>
              <a:t>), şimdiki oksijenli (</a:t>
            </a:r>
            <a:r>
              <a:rPr lang="tr-TR" dirty="0" err="1" smtClean="0"/>
              <a:t>oksik</a:t>
            </a:r>
            <a:r>
              <a:rPr lang="tr-TR" dirty="0" smtClean="0"/>
              <a:t>) hale dönüşümünden sorumludur.</a:t>
            </a:r>
          </a:p>
          <a:p>
            <a:endParaRPr lang="tr-TR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039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</a:t>
            </a:r>
            <a:r>
              <a:rPr lang="tr-TR" dirty="0" err="1" smtClean="0"/>
              <a:t>filamentöz</a:t>
            </a:r>
            <a:r>
              <a:rPr lang="tr-TR" dirty="0" smtClean="0"/>
              <a:t> </a:t>
            </a:r>
            <a:r>
              <a:rPr lang="tr-TR" dirty="0" err="1" smtClean="0"/>
              <a:t>cyanobacteria</a:t>
            </a:r>
            <a:r>
              <a:rPr lang="tr-TR" dirty="0" smtClean="0"/>
              <a:t> da, </a:t>
            </a:r>
            <a:r>
              <a:rPr lang="tr-TR" i="1" dirty="0" err="1" smtClean="0"/>
              <a:t>heterosist</a:t>
            </a:r>
            <a:r>
              <a:rPr lang="tr-TR" i="1" dirty="0" smtClean="0"/>
              <a:t> </a:t>
            </a:r>
            <a:r>
              <a:rPr lang="tr-TR" dirty="0" smtClean="0"/>
              <a:t>denilen hücreler oluşturmaktadır. </a:t>
            </a:r>
          </a:p>
          <a:p>
            <a:r>
              <a:rPr lang="tr-TR" dirty="0" err="1" smtClean="0"/>
              <a:t>Vejetatif</a:t>
            </a:r>
            <a:r>
              <a:rPr lang="tr-TR" dirty="0" smtClean="0"/>
              <a:t> hücrelerin farklılaşmasıyla oluşan </a:t>
            </a:r>
            <a:r>
              <a:rPr lang="tr-TR" dirty="0" err="1" smtClean="0"/>
              <a:t>heterosist</a:t>
            </a:r>
            <a:r>
              <a:rPr lang="tr-TR" dirty="0" smtClean="0"/>
              <a:t>, </a:t>
            </a:r>
            <a:r>
              <a:rPr lang="tr-TR" dirty="0" err="1" smtClean="0"/>
              <a:t>heterosistik</a:t>
            </a:r>
            <a:r>
              <a:rPr lang="tr-TR" dirty="0" smtClean="0"/>
              <a:t> </a:t>
            </a:r>
            <a:r>
              <a:rPr lang="tr-TR" dirty="0" err="1" smtClean="0"/>
              <a:t>cyanobacteria’da</a:t>
            </a:r>
            <a:r>
              <a:rPr lang="tr-TR" dirty="0" smtClean="0"/>
              <a:t> azot </a:t>
            </a:r>
            <a:r>
              <a:rPr lang="tr-TR" dirty="0" err="1" smtClean="0"/>
              <a:t>fiksasyonunun</a:t>
            </a:r>
            <a:r>
              <a:rPr lang="tr-TR" i="1" dirty="0" smtClean="0"/>
              <a:t> </a:t>
            </a:r>
            <a:r>
              <a:rPr lang="tr-TR" dirty="0" smtClean="0"/>
              <a:t>gerçekleştiği yerdir.</a:t>
            </a:r>
          </a:p>
          <a:p>
            <a:r>
              <a:rPr lang="tr-TR" dirty="0" smtClean="0"/>
              <a:t>Nitrojenaz</a:t>
            </a:r>
          </a:p>
          <a:p>
            <a:r>
              <a:rPr lang="tr-TR" dirty="0" err="1" smtClean="0"/>
              <a:t>Siyanofisin</a:t>
            </a:r>
            <a:r>
              <a:rPr lang="tr-TR" dirty="0" smtClean="0"/>
              <a:t> azot depo ürünü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800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Chlamydia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smtClean="0"/>
              <a:t> 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Anahtar</a:t>
            </a:r>
            <a:r>
              <a:rPr lang="en-US" b="1" dirty="0" smtClean="0"/>
              <a:t> </a:t>
            </a:r>
            <a:r>
              <a:rPr lang="en-US" b="1" dirty="0" err="1" smtClean="0"/>
              <a:t>Cinsler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i="1" dirty="0" smtClean="0"/>
              <a:t>Chlamydia,</a:t>
            </a:r>
            <a:r>
              <a:rPr lang="tr-TR" i="1" dirty="0" smtClean="0"/>
              <a:t> </a:t>
            </a:r>
            <a:r>
              <a:rPr lang="en-US" i="1" dirty="0" err="1" smtClean="0"/>
              <a:t>Chlamydophila</a:t>
            </a:r>
            <a:endParaRPr lang="tr-TR" i="1" dirty="0" smtClean="0"/>
          </a:p>
          <a:p>
            <a:r>
              <a:rPr lang="tr-TR" dirty="0" smtClean="0"/>
              <a:t>zayıf </a:t>
            </a:r>
            <a:r>
              <a:rPr lang="tr-TR" dirty="0" err="1" smtClean="0"/>
              <a:t>metabolik</a:t>
            </a:r>
            <a:r>
              <a:rPr lang="tr-TR" dirty="0" smtClean="0"/>
              <a:t> kapasitesi  olan zorunlu hücre içi  parazit bakterilerdir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6523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Verdana</vt:lpstr>
      <vt:lpstr>Wingdings 2</vt:lpstr>
      <vt:lpstr>Canlı</vt:lpstr>
      <vt:lpstr>Actinobacteria: Coryneform ve Propiyonik Asit  Bakterileri</vt:lpstr>
      <vt:lpstr>PowerPoint Sunusu</vt:lpstr>
      <vt:lpstr>PowerPoint Sunusu</vt:lpstr>
      <vt:lpstr>PowerPoint Sunusu</vt:lpstr>
      <vt:lpstr>Filamentöz Actinobacteria: Streptomyces ve  Akrabaları </vt:lpstr>
      <vt:lpstr>  Cyanobacteria  </vt:lpstr>
      <vt:lpstr>PowerPoint Sunusu</vt:lpstr>
      <vt:lpstr>   Chlamydia   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Actinobacteria: Coryneform ve Propiyonik Asit  Bakterileri</dc:title>
  <dc:creator>sevgi</dc:creator>
  <cp:lastModifiedBy>sevgi</cp:lastModifiedBy>
  <cp:revision>1</cp:revision>
  <dcterms:created xsi:type="dcterms:W3CDTF">2020-01-07T09:35:39Z</dcterms:created>
  <dcterms:modified xsi:type="dcterms:W3CDTF">2020-01-07T09:35:46Z</dcterms:modified>
</cp:coreProperties>
</file>