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0" r:id="rId3"/>
    <p:sldId id="257" r:id="rId4"/>
    <p:sldId id="259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5118"/>
  </p:normalViewPr>
  <p:slideViewPr>
    <p:cSldViewPr snapToGrid="0" snapToObjects="1">
      <p:cViewPr varScale="1">
        <p:scale>
          <a:sx n="95" d="100"/>
          <a:sy n="95" d="100"/>
        </p:scale>
        <p:origin x="9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25EF-40DB-644A-ACC6-18C8EAF275E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41946-4892-6642-9D82-C7CCA1F44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5964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25EF-40DB-644A-ACC6-18C8EAF275E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41946-4892-6642-9D82-C7CCA1F44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910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25EF-40DB-644A-ACC6-18C8EAF275E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41946-4892-6642-9D82-C7CCA1F44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0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25EF-40DB-644A-ACC6-18C8EAF275E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41946-4892-6642-9D82-C7CCA1F44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922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25EF-40DB-644A-ACC6-18C8EAF275E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41946-4892-6642-9D82-C7CCA1F44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55660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25EF-40DB-644A-ACC6-18C8EAF275E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41946-4892-6642-9D82-C7CCA1F44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0114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25EF-40DB-644A-ACC6-18C8EAF275E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41946-4892-6642-9D82-C7CCA1F44A2B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699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25EF-40DB-644A-ACC6-18C8EAF275E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41946-4892-6642-9D82-C7CCA1F44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169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25EF-40DB-644A-ACC6-18C8EAF275E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41946-4892-6642-9D82-C7CCA1F44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0606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25EF-40DB-644A-ACC6-18C8EAF275E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41946-4892-6642-9D82-C7CCA1F44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3055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4A2025EF-40DB-644A-ACC6-18C8EAF275E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41946-4892-6642-9D82-C7CCA1F44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542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A2025EF-40DB-644A-ACC6-18C8EAF275EC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3A41946-4892-6642-9D82-C7CCA1F44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75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1C0148-5874-3540-BFBA-284DC96E0C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Kent ve Ütopya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8B39EA6-D2DF-0240-876C-067FA919F9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Konu 5</a:t>
            </a:r>
          </a:p>
          <a:p>
            <a:r>
              <a:rPr lang="tr-TR" dirty="0"/>
              <a:t>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3193938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3FB0CD-2856-074C-8203-77CD127D8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Ütopyacı sosyalistler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4EE68F-675F-934E-8E33-541AA6FA6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800" dirty="0"/>
              <a:t>Ütopyacı sosyalistlerin kuramlarının itici gücünü, endüstrileşme sürecinin eşlik ettiği olumsuz koşullar oluşturmuştur. Ütopyacı sosyalistler olarak bilinen Saint </a:t>
            </a:r>
            <a:r>
              <a:rPr lang="tr-TR" sz="2800" dirty="0" err="1"/>
              <a:t>Simon</a:t>
            </a:r>
            <a:r>
              <a:rPr lang="tr-TR" sz="2800" dirty="0"/>
              <a:t>, Charles </a:t>
            </a:r>
            <a:r>
              <a:rPr lang="tr-TR" sz="2800" dirty="0" err="1"/>
              <a:t>Fourier</a:t>
            </a:r>
            <a:r>
              <a:rPr lang="tr-TR" sz="2800" dirty="0"/>
              <a:t> ve Robert </a:t>
            </a:r>
            <a:r>
              <a:rPr lang="tr-TR" sz="2800" dirty="0" err="1"/>
              <a:t>Owen’in</a:t>
            </a:r>
            <a:r>
              <a:rPr lang="tr-TR" sz="2800" dirty="0"/>
              <a:t> küçük ölçekli </a:t>
            </a:r>
            <a:r>
              <a:rPr lang="tr-TR" sz="2800" dirty="0" err="1"/>
              <a:t>komünal</a:t>
            </a:r>
            <a:r>
              <a:rPr lang="tr-TR" sz="2800" dirty="0"/>
              <a:t> tasarımları, sosyalizmin gelişmesine önemli katkılarda bulunmuş; endüstri devriminin yol açtığı toplumsal, ekonomik ve </a:t>
            </a:r>
            <a:r>
              <a:rPr lang="tr-TR" sz="2800" dirty="0" err="1"/>
              <a:t>mekansal</a:t>
            </a:r>
            <a:r>
              <a:rPr lang="tr-TR" sz="2800" dirty="0"/>
              <a:t> çözülmeyi hafifletmeyi amaçlamıştır.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40465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B5D0EB-4558-1744-A314-A30C3365F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SaInt</a:t>
            </a:r>
            <a:r>
              <a:rPr lang="tr-TR" dirty="0"/>
              <a:t> </a:t>
            </a:r>
            <a:r>
              <a:rPr lang="tr-TR" dirty="0" err="1"/>
              <a:t>SImon</a:t>
            </a:r>
            <a:r>
              <a:rPr lang="tr-TR" dirty="0"/>
              <a:t> ve Ütopya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E887AB-62C9-8B44-8981-8709228D8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Saint-</a:t>
            </a:r>
            <a:r>
              <a:rPr lang="tr-TR" sz="2800" dirty="0" err="1"/>
              <a:t>Simon</a:t>
            </a:r>
            <a:r>
              <a:rPr lang="tr-TR" sz="2800" dirty="0"/>
              <a:t>, bilim adamları ile sanayicilerin yönetimiyle çalışan sınıfların iyi bir yaşam düzeyine erişebileceği görüşünü, toplumun hiyerarşik biçimde örgütlenmesi gereğine dayandırır. Saint-</a:t>
            </a:r>
            <a:r>
              <a:rPr lang="tr-TR" sz="2800" dirty="0" err="1"/>
              <a:t>Simon</a:t>
            </a:r>
            <a:r>
              <a:rPr lang="tr-TR" sz="2800" dirty="0"/>
              <a:t>, merkeziyetçi bir yapıda tasarladığı endüstri toplumunda emekçilerin çalışma yaşamının iyileştirilmesini amaçlar.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161105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A3A1C7-0E49-F942-A711-38864C899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Robert </a:t>
            </a:r>
            <a:r>
              <a:rPr lang="tr-TR" dirty="0" err="1"/>
              <a:t>Owen</a:t>
            </a:r>
            <a:r>
              <a:rPr lang="tr-TR" dirty="0"/>
              <a:t> ve Ütopya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39909D-9D41-E044-8AC4-CA60D262B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800" dirty="0" err="1"/>
              <a:t>Owen’in</a:t>
            </a:r>
            <a:r>
              <a:rPr lang="tr-TR" sz="2800" dirty="0"/>
              <a:t> endüstriyel üretim temelinde yerelleşmesine dayalı olarak tasarlanan New </a:t>
            </a:r>
            <a:r>
              <a:rPr lang="tr-TR" sz="2800" dirty="0" err="1"/>
              <a:t>Lanark</a:t>
            </a:r>
            <a:r>
              <a:rPr lang="tr-TR" sz="2800" dirty="0"/>
              <a:t> (1800), </a:t>
            </a:r>
          </a:p>
          <a:p>
            <a:r>
              <a:rPr lang="tr-TR" sz="2800" dirty="0"/>
              <a:t>tam eşitliğe dayalı ideal düzen önerisi olan New </a:t>
            </a:r>
            <a:r>
              <a:rPr lang="tr-TR" sz="2800" dirty="0" err="1"/>
              <a:t>Harmony</a:t>
            </a:r>
            <a:r>
              <a:rPr lang="tr-TR" sz="2800" dirty="0"/>
              <a:t> (1825) ütopya alanına katkı sağlamaktadır.</a:t>
            </a:r>
          </a:p>
          <a:p>
            <a:r>
              <a:rPr lang="tr-TR" sz="2800" dirty="0" err="1"/>
              <a:t>Owen</a:t>
            </a:r>
            <a:r>
              <a:rPr lang="tr-TR" sz="2800" dirty="0"/>
              <a:t>, ideal toplulukların yaşayabilmesi için üyeler arasında karşılıklı iyilik duygusu ve sabır gibi ahlaki esasların gerekli olduğu görüşünü yinelemiştir. </a:t>
            </a:r>
          </a:p>
        </p:txBody>
      </p:sp>
    </p:spTree>
    <p:extLst>
      <p:ext uri="{BB962C8B-B14F-4D97-AF65-F5344CB8AC3E}">
        <p14:creationId xmlns:p14="http://schemas.microsoft.com/office/powerpoint/2010/main" val="2393637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E76B8C-62D0-3849-8567-8D51C69AA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Charles </a:t>
            </a:r>
            <a:r>
              <a:rPr lang="tr-TR" dirty="0" err="1"/>
              <a:t>Fourier</a:t>
            </a:r>
            <a:r>
              <a:rPr lang="tr-TR" dirty="0"/>
              <a:t> ve Ütopya</a:t>
            </a:r>
            <a:br>
              <a:rPr lang="tr-TR" dirty="0"/>
            </a:br>
            <a:r>
              <a:rPr lang="tr-TR" dirty="0"/>
              <a:t>(1772-1837)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68F98A-5987-7546-BFBC-DEF106AE2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err="1"/>
              <a:t>Fourier’nin</a:t>
            </a:r>
            <a:r>
              <a:rPr lang="tr-TR" sz="2800" dirty="0"/>
              <a:t> </a:t>
            </a:r>
            <a:r>
              <a:rPr lang="tr-TR" sz="2800" i="1" dirty="0" err="1"/>
              <a:t>Falanster’leri</a:t>
            </a:r>
            <a:r>
              <a:rPr lang="tr-TR" sz="2800" i="1" dirty="0"/>
              <a:t>,</a:t>
            </a:r>
            <a:r>
              <a:rPr lang="tr-TR" sz="2800" dirty="0"/>
              <a:t> azınlıklara özgü zevk ve davranış biçimlerine yer verilen çeşitli ilgi alanlarının teşvik edildiği ideal bir düzen önerisidir. </a:t>
            </a:r>
          </a:p>
        </p:txBody>
      </p:sp>
    </p:spTree>
    <p:extLst>
      <p:ext uri="{BB962C8B-B14F-4D97-AF65-F5344CB8AC3E}">
        <p14:creationId xmlns:p14="http://schemas.microsoft.com/office/powerpoint/2010/main" val="2849434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6A1B89-2BB0-8D43-8B95-7FCD26D78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721EDB-B90A-104B-B42F-D75AD75B4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Aybay, Rona (1985),</a:t>
            </a:r>
            <a:r>
              <a:rPr lang="tr-TR" b="1" dirty="0"/>
              <a:t> </a:t>
            </a:r>
            <a:r>
              <a:rPr lang="tr-TR" i="1" dirty="0"/>
              <a:t>Sosyalizmin Öncülerinden Robert </a:t>
            </a:r>
            <a:r>
              <a:rPr lang="tr-TR" i="1" dirty="0" err="1"/>
              <a:t>Owen</a:t>
            </a:r>
            <a:r>
              <a:rPr lang="tr-TR" b="1" i="1" dirty="0"/>
              <a:t>,</a:t>
            </a:r>
            <a:r>
              <a:rPr lang="tr-TR" dirty="0"/>
              <a:t> İstanbul: Remzi Kitabevi.</a:t>
            </a:r>
          </a:p>
          <a:p>
            <a:r>
              <a:rPr lang="tr-TR" dirty="0" err="1"/>
              <a:t>Fourier</a:t>
            </a:r>
            <a:r>
              <a:rPr lang="tr-TR" dirty="0"/>
              <a:t>, Charles (1995),</a:t>
            </a:r>
            <a:r>
              <a:rPr lang="tr-TR" b="1" dirty="0"/>
              <a:t> </a:t>
            </a:r>
            <a:r>
              <a:rPr lang="tr-TR" dirty="0"/>
              <a:t>Geleceğin Aşk Dünyasından</a:t>
            </a:r>
            <a:r>
              <a:rPr lang="tr-TR" b="1" i="1" dirty="0"/>
              <a:t>, </a:t>
            </a:r>
            <a:r>
              <a:rPr lang="tr-TR" dirty="0"/>
              <a:t>İstanbul:</a:t>
            </a:r>
            <a:r>
              <a:rPr lang="tr-TR" b="1" i="1" dirty="0"/>
              <a:t> </a:t>
            </a:r>
            <a:r>
              <a:rPr lang="tr-TR" dirty="0"/>
              <a:t> Pencere Yayınları.</a:t>
            </a:r>
          </a:p>
          <a:p>
            <a:r>
              <a:rPr lang="tr-TR" dirty="0"/>
              <a:t>Meriç, Cemil (1995), </a:t>
            </a:r>
            <a:r>
              <a:rPr lang="tr-TR" i="1" dirty="0"/>
              <a:t>Saint-</a:t>
            </a:r>
            <a:r>
              <a:rPr lang="tr-TR" i="1" dirty="0" err="1"/>
              <a:t>Simon</a:t>
            </a:r>
            <a:r>
              <a:rPr lang="tr-TR" i="1" dirty="0"/>
              <a:t>, İl Sosyolog, İlk Sosyalist,</a:t>
            </a:r>
            <a:r>
              <a:rPr lang="tr-TR" dirty="0"/>
              <a:t> İstanbul: İletişim Yayınları.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06001142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Paket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{4F152557-D54B-5446-8769-1014D57F41FC}tf10001120</Template>
  <TotalTime>37</TotalTime>
  <Words>237</Words>
  <Application>Microsoft Macintosh PowerPoint</Application>
  <PresentationFormat>Geniş ekran</PresentationFormat>
  <Paragraphs>17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Paket</vt:lpstr>
      <vt:lpstr>Kent ve Ütopya </vt:lpstr>
      <vt:lpstr>Ütopyacı sosyalistler</vt:lpstr>
      <vt:lpstr>SaInt SImon ve Ütopya</vt:lpstr>
      <vt:lpstr>Robert Owen ve Ütopya</vt:lpstr>
      <vt:lpstr>Charles Fourier ve Ütopya (1772-1837) 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ve Ütopya </dc:title>
  <dc:creator>Microsoft Office User</dc:creator>
  <cp:lastModifiedBy>Microsoft Office User</cp:lastModifiedBy>
  <cp:revision>9</cp:revision>
  <dcterms:created xsi:type="dcterms:W3CDTF">2021-04-01T20:07:21Z</dcterms:created>
  <dcterms:modified xsi:type="dcterms:W3CDTF">2021-04-01T20:44:44Z</dcterms:modified>
</cp:coreProperties>
</file>