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812A6F-62EB-4159-B8BD-995506518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398F3F1-27AD-493A-8DC3-0289BFA2C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2B6223-81F4-479B-9639-2A4B80A2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EB2900-53CB-4E7D-B663-16CA533A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C1A9FC-B114-4410-9791-92E22038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46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38813C-DB4E-4B59-8D7E-2C86D361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153E3D-ED0B-4EF6-80E6-6EE552F80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336284-3AB9-4180-BAA3-F620E0F3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A0434D-E2C9-4311-B897-773C4CEE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371589-323A-4625-B6C0-C9FB0986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55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9C41F50-9671-4DD8-8ECB-C7232DE8F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88EE5F1-1BC4-4F89-9B82-222502569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830EB5-272D-4D3D-BBE9-20083580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3A0E21-A908-4961-B997-7F50088B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69B488-F08E-4C1D-B7C2-CF213208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597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769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40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38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97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533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25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0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71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6653D-B486-4602-9907-5E676D6B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F9A7EF-BD0D-4E38-A63E-8D7A43302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104386-A360-470C-99B1-4AA1E8BB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C37E3A-0E6D-42A2-ABD0-8318E50E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4EFAE4-C092-443A-BEC9-8EA72FDE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491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039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10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B66668-39B4-44F7-A57B-44E20513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542B779-3869-4115-B522-36001E1E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5C2C43-DF23-4FAF-BF59-AFE40C49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07A13A-A930-4385-8B91-657F5337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E832CE-7CC3-4528-A0E7-D49AE80F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FA313F-9EDE-4793-8BA9-1FBC20D6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5539CF-4FCB-4A21-9342-382812564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D0C5A38-9DBA-4E07-9071-4584A34E6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6DF4AE-9483-4252-B88D-19CDA366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169C38-3A16-4AD3-ABBD-A16FC054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81AD31-5A0A-4ADE-B1FD-3F3365D7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766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81AC0F-48A8-4C06-8C3E-104AFA2F0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50E6043-3F62-46A9-8EFF-207342DF8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E1B9968-CAE7-48EF-A26E-006A820D5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1AAD78B-A733-4D42-82CA-92453DF06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ED49363-023C-4080-8EE7-36BF73688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16CCFF0-C113-497A-90D4-253F9282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9C4E38C-B20E-4583-B01A-BDDDB46F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075EB5E-B123-4826-9E39-D8EB98EC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51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F305BF-6DA8-4BAC-A225-9DCECB30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A8A1D7B-1E59-40F3-AFF8-8C222341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9920C8E-2C36-49AA-B2D3-D79C795A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CC4271D-A351-4C88-81BC-ECE217E3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05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A523BC2-13ED-42FB-91AA-BCEA6AF2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D0BD383-6441-454F-9B55-D74D1EFF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8804093-6FDF-4990-A34E-72911146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52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5666FC-E313-4D99-8A07-0114F63F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E80149-858A-4095-8B91-50195DC4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E6CDA83-5A4D-4A1C-B26E-EAC7159BE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3C1CCC7-4F01-4E34-86AC-B54D3CFA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02D29D5-BFA9-42D7-AB5D-2BE14BEE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30AEAED-1190-4032-ACB1-20CAB150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18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C6B1C7-1EBD-4DDB-9914-96CA323A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7604BC9-969F-45FF-AEEB-650403A99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E886566-15ED-4E4A-866A-C121AA7C8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FE72AB8-ADE1-4B20-8D1A-E9C3956E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6CF5D07-5B39-4DCD-B238-EC60CF12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E75505D-203F-4B90-9577-2648D12B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6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B63EBFC-3AD6-4FEA-932F-D8C7F4B7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AB8938D-3472-4B27-8DCA-7BFAC4ADF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BA218E-9989-42B0-9CC9-D59AE2ACC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F5E11-65E1-4367-9A65-E13B9E44E955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1F68D5-5509-4EE1-A838-B5B6359A6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2D151E-4FD2-4316-8756-C7943858E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A87B5-DEFC-4DE2-BF2E-CD6EBED59D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2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8308-6345-4F80-9C37-DC1B494CC350}" type="datetimeFigureOut">
              <a:rPr lang="tr-TR" smtClean="0"/>
              <a:pPr/>
              <a:t>12.05.2020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CBB72-7835-4465-B4DB-37D9A55F70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24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C1EA54-8465-48A1-8E92-54DB7173E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3AF5D1-A2CB-406D-965E-F116AC7353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BD07EF5-1B5B-4485-BD0F-76F3A8946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78" r="393"/>
          <a:stretch/>
        </p:blipFill>
        <p:spPr>
          <a:xfrm>
            <a:off x="0" y="69523"/>
            <a:ext cx="12192000" cy="671895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EFF832E-4B7F-4AE8-B0C6-E9CD6D5FE239}"/>
              </a:ext>
            </a:extLst>
          </p:cNvPr>
          <p:cNvSpPr txBox="1"/>
          <p:nvPr/>
        </p:nvSpPr>
        <p:spPr>
          <a:xfrm>
            <a:off x="4607510" y="471438"/>
            <a:ext cx="2976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3B419B"/>
                </a:solidFill>
              </a:rPr>
              <a:t>Ankara Üniversitesi </a:t>
            </a:r>
          </a:p>
          <a:p>
            <a:pPr algn="ctr"/>
            <a:r>
              <a:rPr lang="tr-TR" dirty="0">
                <a:solidFill>
                  <a:srgbClr val="3B419B"/>
                </a:solidFill>
              </a:rPr>
              <a:t>Dil ve Tarih-Coğrafya Fakültesi </a:t>
            </a:r>
          </a:p>
          <a:p>
            <a:pPr algn="ctr"/>
            <a:r>
              <a:rPr lang="tr-TR" dirty="0">
                <a:solidFill>
                  <a:srgbClr val="3B419B"/>
                </a:solidFill>
              </a:rPr>
              <a:t>Coğrafya Bölümü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7FF5EFEE-7FF5-4803-8723-22ABF65800AF}"/>
              </a:ext>
            </a:extLst>
          </p:cNvPr>
          <p:cNvSpPr txBox="1">
            <a:spLocks/>
          </p:cNvSpPr>
          <p:nvPr/>
        </p:nvSpPr>
        <p:spPr>
          <a:xfrm>
            <a:off x="3461551" y="2532644"/>
            <a:ext cx="5268896" cy="17927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>
                <a:solidFill>
                  <a:srgbClr val="3B419B"/>
                </a:solidFill>
              </a:rPr>
              <a:t>COG 435 </a:t>
            </a:r>
            <a:r>
              <a:rPr lang="tr-TR" dirty="0">
                <a:solidFill>
                  <a:srgbClr val="3B419B"/>
                </a:solidFill>
              </a:rPr>
              <a:t/>
            </a:r>
            <a:br>
              <a:rPr lang="tr-TR" dirty="0">
                <a:solidFill>
                  <a:srgbClr val="3B419B"/>
                </a:solidFill>
              </a:rPr>
            </a:br>
            <a:r>
              <a:rPr lang="tr-TR" sz="6600" b="1" dirty="0">
                <a:solidFill>
                  <a:srgbClr val="3B419B"/>
                </a:solidFill>
              </a:rPr>
              <a:t>UZAK DOĞU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11323187-32FD-4F9D-95A6-0349A413E235}"/>
              </a:ext>
            </a:extLst>
          </p:cNvPr>
          <p:cNvSpPr txBox="1">
            <a:spLocks/>
          </p:cNvSpPr>
          <p:nvPr/>
        </p:nvSpPr>
        <p:spPr>
          <a:xfrm>
            <a:off x="4234647" y="6038037"/>
            <a:ext cx="3722703" cy="34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3B419B"/>
                </a:solidFill>
              </a:rPr>
              <a:t>Doç. Dr. Mutlu YILMAZ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3EED815-3345-4B99-91DF-25A9A3CA75F9}"/>
              </a:ext>
            </a:extLst>
          </p:cNvPr>
          <p:cNvSpPr txBox="1"/>
          <p:nvPr/>
        </p:nvSpPr>
        <p:spPr>
          <a:xfrm>
            <a:off x="3224464" y="4223006"/>
            <a:ext cx="550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3B419B"/>
                </a:solidFill>
              </a:rPr>
              <a:t> </a:t>
            </a:r>
            <a:r>
              <a:rPr lang="tr-TR" dirty="0">
                <a:solidFill>
                  <a:srgbClr val="3B419B"/>
                </a:solidFill>
              </a:rPr>
              <a:t>DÜNYA BÖLGESEL COĞRAFYASINA KÜRESEL BİR BAKIŞ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496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2F4E2B4-4F96-4153-9A66-98D1A6926D38}"/>
              </a:ext>
            </a:extLst>
          </p:cNvPr>
          <p:cNvSpPr/>
          <p:nvPr/>
        </p:nvSpPr>
        <p:spPr>
          <a:xfrm>
            <a:off x="3679279" y="381745"/>
            <a:ext cx="4833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Dünya’da konuşulan dil grupları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EFA03F-FD2E-4557-9ACF-76CA6DCE2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04" y="1020932"/>
            <a:ext cx="8782191" cy="54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61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2F4E2B4-4F96-4153-9A66-98D1A6926D38}"/>
              </a:ext>
            </a:extLst>
          </p:cNvPr>
          <p:cNvSpPr/>
          <p:nvPr/>
        </p:nvSpPr>
        <p:spPr>
          <a:xfrm>
            <a:off x="3679279" y="381745"/>
            <a:ext cx="4833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Dünya’da konuşulan dil grupları </a:t>
            </a:r>
          </a:p>
        </p:txBody>
      </p:sp>
      <p:pic>
        <p:nvPicPr>
          <p:cNvPr id="6" name="6 İçerik Yer Tutucusu" descr="http://4.bp.blogspot.com/-ZB3XwfT78pk/UZAgE0ewJhI/AAAAAAAAEQE/GRUvkx1HfjA/s1600/Diller1.JPG">
            <a:extLst>
              <a:ext uri="{FF2B5EF4-FFF2-40B4-BE49-F238E27FC236}">
                <a16:creationId xmlns:a16="http://schemas.microsoft.com/office/drawing/2014/main" id="{34C6A2A1-6F70-48C7-A486-34C424743FF6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319" y="1216480"/>
            <a:ext cx="4215919" cy="51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7 İçerik Yer Tutucusu" descr="http://www.gercekportal.com/wp-content/uploads/2012/06/dunyada_konusulan_diller.gif">
            <a:extLst>
              <a:ext uri="{FF2B5EF4-FFF2-40B4-BE49-F238E27FC236}">
                <a16:creationId xmlns:a16="http://schemas.microsoft.com/office/drawing/2014/main" id="{17C0E5B5-288F-40F9-A0EC-8226022BDC14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4764" y="1601916"/>
            <a:ext cx="4281995" cy="436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92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F6EEF1D-13D0-46D4-9C18-0CB29D05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588" y="591666"/>
            <a:ext cx="7416824" cy="567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26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A1DC62-021C-4615-A48D-7FCD3CE42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257" y="1153971"/>
            <a:ext cx="6519486" cy="455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7829"/>
              </p:ext>
            </p:extLst>
          </p:nvPr>
        </p:nvGraphicFramePr>
        <p:xfrm>
          <a:off x="2836258" y="719666"/>
          <a:ext cx="5890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0648">
                  <a:extLst>
                    <a:ext uri="{9D8B030D-6E8A-4147-A177-3AD203B41FA5}">
                      <a16:colId xmlns:a16="http://schemas.microsoft.com/office/drawing/2014/main" val="3761949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Dünya’daki</a:t>
                      </a:r>
                      <a:r>
                        <a:rPr lang="tr-TR" baseline="0" dirty="0" smtClean="0"/>
                        <a:t> dinlerin Nüfusa Oransal Bölünüşü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942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4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pic>
        <p:nvPicPr>
          <p:cNvPr id="4" name="3 İçerik Yer Tutucusu" descr="http://upload.wikimedia.org/wikipedia/commons/thumb/e/eb/Christians_distribution.png/1280px-Christians_distribution.png">
            <a:extLst>
              <a:ext uri="{FF2B5EF4-FFF2-40B4-BE49-F238E27FC236}">
                <a16:creationId xmlns:a16="http://schemas.microsoft.com/office/drawing/2014/main" id="{C76AB866-645B-40FD-8939-FF6EBB86A356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018" y="1238903"/>
            <a:ext cx="10053962" cy="502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2DD8D35D-19D6-4FED-9461-D9F1185C8FC2}"/>
              </a:ext>
            </a:extLst>
          </p:cNvPr>
          <p:cNvSpPr/>
          <p:nvPr/>
        </p:nvSpPr>
        <p:spPr>
          <a:xfrm>
            <a:off x="2043544" y="456745"/>
            <a:ext cx="8104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Dünya’daki Hıristiyan nüfusun ülke nüfusuna  oranı (%)</a:t>
            </a:r>
          </a:p>
        </p:txBody>
      </p:sp>
    </p:spTree>
    <p:extLst>
      <p:ext uri="{BB962C8B-B14F-4D97-AF65-F5344CB8AC3E}">
        <p14:creationId xmlns:p14="http://schemas.microsoft.com/office/powerpoint/2010/main" val="60321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DD8D35D-19D6-4FED-9461-D9F1185C8FC2}"/>
              </a:ext>
            </a:extLst>
          </p:cNvPr>
          <p:cNvSpPr/>
          <p:nvPr/>
        </p:nvSpPr>
        <p:spPr>
          <a:xfrm>
            <a:off x="1949831" y="456745"/>
            <a:ext cx="8292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Dünya’daki Müslüman nüfusun ülke nüfusuna  oranı (%)</a:t>
            </a:r>
          </a:p>
        </p:txBody>
      </p:sp>
      <p:pic>
        <p:nvPicPr>
          <p:cNvPr id="5" name="Picture 2" descr="http://upload.wikimedia.org/wikipedia/commons/thumb/4/40/Muslim_distribution.png/1280px-Muslim_distribution.png">
            <a:extLst>
              <a:ext uri="{FF2B5EF4-FFF2-40B4-BE49-F238E27FC236}">
                <a16:creationId xmlns:a16="http://schemas.microsoft.com/office/drawing/2014/main" id="{480130AC-DD8F-44DF-B1EF-99F5482EB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89" y="1393611"/>
            <a:ext cx="10604421" cy="4941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721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DD8D35D-19D6-4FED-9461-D9F1185C8FC2}"/>
              </a:ext>
            </a:extLst>
          </p:cNvPr>
          <p:cNvSpPr/>
          <p:nvPr/>
        </p:nvSpPr>
        <p:spPr>
          <a:xfrm>
            <a:off x="2271650" y="465623"/>
            <a:ext cx="7648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Dünya’daki Budist nüfusun ülke nüfusuna  oranı (%)</a:t>
            </a:r>
          </a:p>
        </p:txBody>
      </p:sp>
      <p:pic>
        <p:nvPicPr>
          <p:cNvPr id="6" name="3 İçerik Yer Tutucusu" descr="http://upload.wikimedia.org/wikipedia/commons/3/3a/Buddhist_distribution.png">
            <a:extLst>
              <a:ext uri="{FF2B5EF4-FFF2-40B4-BE49-F238E27FC236}">
                <a16:creationId xmlns:a16="http://schemas.microsoft.com/office/drawing/2014/main" id="{01F7A251-C4AA-4743-9473-11DAA861EC86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10" y="1313120"/>
            <a:ext cx="10444579" cy="527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934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DÜNYA BÖLGESEL COĞRAFYASINA KÜRESEL BİR BAKIŞ</a:t>
            </a:r>
            <a:endParaRPr lang="tr-TR" dirty="0"/>
          </a:p>
        </p:txBody>
      </p:sp>
      <p:pic>
        <p:nvPicPr>
          <p:cNvPr id="4" name="3 İçerik Yer Tutucusu" descr="https://encrypted-tbn3.gstatic.com/images?q=tbn:ANd9GcSLXGvtYCA68tZfPhsj-nnoLIpFJkyCgeFjmWzzrdiyw0McptcL9Q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3" y="2060848"/>
            <a:ext cx="56886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COG 435 - UZAK DOĞU</a:t>
            </a:r>
          </a:p>
        </p:txBody>
      </p:sp>
    </p:spTree>
    <p:extLst>
      <p:ext uri="{BB962C8B-B14F-4D97-AF65-F5344CB8AC3E}">
        <p14:creationId xmlns:p14="http://schemas.microsoft.com/office/powerpoint/2010/main" val="213912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D4449C0F-D74A-4D89-AA89-B3B0161D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807" r="2807"/>
          <a:stretch>
            <a:fillRect/>
          </a:stretch>
        </p:blipFill>
        <p:spPr bwMode="auto">
          <a:xfrm>
            <a:off x="2896089" y="801136"/>
            <a:ext cx="6399821" cy="479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A0AB6174-69E7-4668-B4DE-AAF0C18DFE74}"/>
              </a:ext>
            </a:extLst>
          </p:cNvPr>
          <p:cNvSpPr txBox="1">
            <a:spLocks/>
          </p:cNvSpPr>
          <p:nvPr/>
        </p:nvSpPr>
        <p:spPr>
          <a:xfrm>
            <a:off x="3352800" y="234398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/>
              <a:t>Dünya Coğrafi Bölgeleri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0AA016C-FA3C-46E9-85C0-287745D80BDF}"/>
              </a:ext>
            </a:extLst>
          </p:cNvPr>
          <p:cNvSpPr/>
          <p:nvPr/>
        </p:nvSpPr>
        <p:spPr>
          <a:xfrm>
            <a:off x="2431001" y="5687532"/>
            <a:ext cx="789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 bölgelerin ortaya çıkmasında çeşitli fiziki ve beşeri faktörler etkili olmaktadır. 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</p:spTree>
    <p:extLst>
      <p:ext uri="{BB962C8B-B14F-4D97-AF65-F5344CB8AC3E}">
        <p14:creationId xmlns:p14="http://schemas.microsoft.com/office/powerpoint/2010/main" val="405337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8DA08E-5705-45BB-A1B7-C794E42D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348" r="6348"/>
          <a:stretch>
            <a:fillRect/>
          </a:stretch>
        </p:blipFill>
        <p:spPr bwMode="auto">
          <a:xfrm>
            <a:off x="2891644" y="342069"/>
            <a:ext cx="6408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0B63B144-0A15-4C69-8D24-D58F826F145D}"/>
              </a:ext>
            </a:extLst>
          </p:cNvPr>
          <p:cNvSpPr/>
          <p:nvPr/>
        </p:nvSpPr>
        <p:spPr>
          <a:xfrm>
            <a:off x="3072031" y="4556162"/>
            <a:ext cx="6047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err="1"/>
              <a:t>Köppen-Geiger</a:t>
            </a:r>
            <a:r>
              <a:rPr lang="tr-TR" sz="2000" dirty="0"/>
              <a:t> sınıflamasına dayalı dünya iklim bölgeleri</a:t>
            </a:r>
          </a:p>
        </p:txBody>
      </p:sp>
      <p:sp>
        <p:nvSpPr>
          <p:cNvPr id="8" name="3 Metin Yer Tutucusu">
            <a:extLst>
              <a:ext uri="{FF2B5EF4-FFF2-40B4-BE49-F238E27FC236}">
                <a16:creationId xmlns:a16="http://schemas.microsoft.com/office/drawing/2014/main" id="{E4C3B6FC-676A-4A95-ABF0-2C40298FC62D}"/>
              </a:ext>
            </a:extLst>
          </p:cNvPr>
          <p:cNvSpPr txBox="1">
            <a:spLocks/>
          </p:cNvSpPr>
          <p:nvPr/>
        </p:nvSpPr>
        <p:spPr>
          <a:xfrm>
            <a:off x="2206812" y="5233918"/>
            <a:ext cx="4436645" cy="11216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err="1"/>
              <a:t>Type</a:t>
            </a:r>
            <a:r>
              <a:rPr lang="tr-TR" sz="1800" dirty="0"/>
              <a:t> A: Tropikal veya ekvatoral iklimleri</a:t>
            </a:r>
          </a:p>
          <a:p>
            <a:r>
              <a:rPr lang="en-US" sz="1800" dirty="0"/>
              <a:t>Type B: </a:t>
            </a:r>
            <a:r>
              <a:rPr lang="tr-TR" sz="1800" dirty="0"/>
              <a:t>Kurak iklimleri</a:t>
            </a:r>
            <a:endParaRPr lang="en-US" sz="1800" dirty="0"/>
          </a:p>
          <a:p>
            <a:r>
              <a:rPr lang="en-US" sz="1800" dirty="0"/>
              <a:t>Type C: </a:t>
            </a:r>
            <a:r>
              <a:rPr lang="tr-TR" sz="1800" dirty="0"/>
              <a:t>Ilıman iklimler</a:t>
            </a:r>
            <a:endParaRPr lang="en-US" sz="1800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39C517C-4C5F-4346-A016-9FFA1DF39082}"/>
              </a:ext>
            </a:extLst>
          </p:cNvPr>
          <p:cNvSpPr/>
          <p:nvPr/>
        </p:nvSpPr>
        <p:spPr>
          <a:xfrm>
            <a:off x="6795093" y="5055565"/>
            <a:ext cx="332616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Type D: </a:t>
            </a:r>
            <a:r>
              <a:rPr lang="tr-TR" dirty="0"/>
              <a:t>Karasal İklimler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/>
              <a:t>Type</a:t>
            </a:r>
            <a:r>
              <a:rPr lang="tr-TR" dirty="0"/>
              <a:t> E: </a:t>
            </a:r>
            <a:r>
              <a:rPr lang="tr-TR" dirty="0" err="1"/>
              <a:t>Kutupal</a:t>
            </a:r>
            <a:r>
              <a:rPr lang="tr-TR" dirty="0"/>
              <a:t>  iklimler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Type H: </a:t>
            </a:r>
            <a:r>
              <a:rPr lang="tr-TR" dirty="0"/>
              <a:t>Yüksek dağ iklimleri</a:t>
            </a:r>
          </a:p>
        </p:txBody>
      </p:sp>
    </p:spTree>
    <p:extLst>
      <p:ext uri="{BB962C8B-B14F-4D97-AF65-F5344CB8AC3E}">
        <p14:creationId xmlns:p14="http://schemas.microsoft.com/office/powerpoint/2010/main" val="125296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22290B-4947-4F16-842B-7A6F173A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368" y="620688"/>
            <a:ext cx="829126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47EFE83E-C75F-4537-89C1-BF076E7476CF}"/>
              </a:ext>
            </a:extLst>
          </p:cNvPr>
          <p:cNvSpPr/>
          <p:nvPr/>
        </p:nvSpPr>
        <p:spPr>
          <a:xfrm>
            <a:off x="4274540" y="159023"/>
            <a:ext cx="3642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Dünyadaki tektonik plakalar</a:t>
            </a:r>
          </a:p>
        </p:txBody>
      </p:sp>
    </p:spTree>
    <p:extLst>
      <p:ext uri="{BB962C8B-B14F-4D97-AF65-F5344CB8AC3E}">
        <p14:creationId xmlns:p14="http://schemas.microsoft.com/office/powerpoint/2010/main" val="329436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pic>
        <p:nvPicPr>
          <p:cNvPr id="5" name="Picture 2" descr="http://www.oocities.org/unsalyilmaz/wp1.jpg">
            <a:extLst>
              <a:ext uri="{FF2B5EF4-FFF2-40B4-BE49-F238E27FC236}">
                <a16:creationId xmlns:a16="http://schemas.microsoft.com/office/drawing/2014/main" id="{280524B7-3CEA-4E61-A6CA-0F26EEC8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2667" r="12667"/>
          <a:stretch>
            <a:fillRect/>
          </a:stretch>
        </p:blipFill>
        <p:spPr bwMode="auto">
          <a:xfrm>
            <a:off x="2083293" y="419469"/>
            <a:ext cx="8025414" cy="6019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902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247065-D60C-484F-BF3F-702F1D4D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321" y="1016238"/>
            <a:ext cx="7993358" cy="542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C2F4E2B4-4F96-4153-9A66-98D1A6926D38}"/>
              </a:ext>
            </a:extLst>
          </p:cNvPr>
          <p:cNvSpPr/>
          <p:nvPr/>
        </p:nvSpPr>
        <p:spPr>
          <a:xfrm>
            <a:off x="4125268" y="421691"/>
            <a:ext cx="3941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Dünya nüfusunun gelişimi</a:t>
            </a:r>
          </a:p>
        </p:txBody>
      </p:sp>
    </p:spTree>
    <p:extLst>
      <p:ext uri="{BB962C8B-B14F-4D97-AF65-F5344CB8AC3E}">
        <p14:creationId xmlns:p14="http://schemas.microsoft.com/office/powerpoint/2010/main" val="162930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2F4E2B4-4F96-4153-9A66-98D1A6926D38}"/>
              </a:ext>
            </a:extLst>
          </p:cNvPr>
          <p:cNvSpPr/>
          <p:nvPr/>
        </p:nvSpPr>
        <p:spPr>
          <a:xfrm>
            <a:off x="4125268" y="421691"/>
            <a:ext cx="3968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Dünya’da nüfusun dağılışı </a:t>
            </a:r>
          </a:p>
        </p:txBody>
      </p:sp>
      <p:pic>
        <p:nvPicPr>
          <p:cNvPr id="5" name="Picture 2" descr="http://www.teknoist.com/wp-content/uploads/2008/11/turkiye-nufusu.jpg">
            <a:extLst>
              <a:ext uri="{FF2B5EF4-FFF2-40B4-BE49-F238E27FC236}">
                <a16:creationId xmlns:a16="http://schemas.microsoft.com/office/drawing/2014/main" id="{99E12844-799F-4E4C-B802-94557E15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4911"/>
            <a:ext cx="12192000" cy="3808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5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EF76D7F-48C0-4E31-9E7E-6A7E4DEF6625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2F4E2B4-4F96-4153-9A66-98D1A6926D38}"/>
              </a:ext>
            </a:extLst>
          </p:cNvPr>
          <p:cNvSpPr/>
          <p:nvPr/>
        </p:nvSpPr>
        <p:spPr>
          <a:xfrm>
            <a:off x="3400294" y="386181"/>
            <a:ext cx="5391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Dünya’da bir milyonu geçen şehirler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25C4D8F-72A7-42B9-9FF0-C1D48A85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166" y="1095989"/>
            <a:ext cx="10685668" cy="466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53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206</Words>
  <Application>Microsoft Office PowerPoint</Application>
  <PresentationFormat>Geniş ekran</PresentationFormat>
  <Paragraphs>41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Ofis Teması</vt:lpstr>
      <vt:lpstr>PowerPoint Sunusu</vt:lpstr>
      <vt:lpstr>DÜNYA BÖLGESEL COĞRAFYASINA KÜRESEL BİR BAKIŞ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Cemre Pehlivanoğlu</dc:creator>
  <cp:lastModifiedBy>Windows Kullanıcısı</cp:lastModifiedBy>
  <cp:revision>34</cp:revision>
  <dcterms:created xsi:type="dcterms:W3CDTF">2020-01-12T12:58:58Z</dcterms:created>
  <dcterms:modified xsi:type="dcterms:W3CDTF">2020-05-12T10:58:13Z</dcterms:modified>
</cp:coreProperties>
</file>