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रविवार, १५ जनवरी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Okuma Öğretimi ve Dikte III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/>
          </a:p>
          <a:p>
            <a:pPr marL="0" indent="0" algn="ctr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 सफेद मारुती गाड़ी और दो-तीन पुरानी साइकिलें हैं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 </a:t>
            </a:r>
            <a:endParaRPr lang="tr-TR" sz="3200" dirty="0">
              <a:latin typeface="Sanskrit 1.2" pitchFamily="2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सफेद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गाड़ी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पुरानी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साइकिलें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रविवार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१५ जनवरी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/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कमला और प्रकाश कुमार बहुत अच्छे लोग हैं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तीन बच्चे हैं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एक लड़की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संगीता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और दो लड़के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ऋषि और राज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संगीता बहुत सुन्दर है 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ऋषि बड़ा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राज छोटा है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दादी जी बूढ़ी हैं लेकिन बहुत अच्छी हैं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मकान साफ है और बगीचा बहुत सुन्दर है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मेरा कमरा  काफी बड़ा है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 पलंग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दो अलमारियाँ (दोनों खाली )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एक छोटी मेज़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और दो कुरसियाँ हैं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पंखा नहीं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लेकिन कमरा हवादार है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 सफेद मारुती गाड़ी और दो-तीन पुरानी साइकिलें हैं</a:t>
            </a:r>
            <a:r>
              <a:rPr lang="tr-TR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कमला और प्रकाश कुमार बहुत अच्छे लोग हैं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तीन बच्चे हैं</a:t>
            </a:r>
            <a:r>
              <a:rPr lang="hi-IN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एक लड़की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संगीता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और दो लड़के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ऋषि और राज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तीन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बच्चे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लड़की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संगीता बहुत सुन्दर है 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ऋषि बड़ा है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राज छोटा है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Sanskrit 1.2" pitchFamily="2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सुन्दर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बड़ा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छोटा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दादी जी बूढ़ी हैं लेकिन बहुत अच्छी हैं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दादी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बूढ़ी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लेकिन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मकान साफ है और बगीचा बहुत सुन्दर है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मेरा कमरा  काफी बड़ा है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साफ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बगीचा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कमरा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काफी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बड़ा</a:t>
            </a: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prstClr val="black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 पलंग 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दो अलमारियाँ (दोनों खाली )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एक छोटी मेज़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और दो कुरसियाँ हैं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पलंग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अलमारियाँ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दोनों खाली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मेज़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कुरसियाँ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पंखा नहीं है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लेकिन कमरा हवादार है</a:t>
            </a:r>
            <a:r>
              <a:rPr lang="tr-TR" sz="3200" dirty="0">
                <a:solidFill>
                  <a:prstClr val="black"/>
                </a:solidFill>
                <a:latin typeface="Sanskrit 1.2" pitchFamily="2" charset="0"/>
                <a:ea typeface="Calibri" panose="020F0502020204030204" pitchFamily="34" charset="0"/>
                <a:cs typeface="Nirmala UI" panose="020B0502040204020203" pitchFamily="34" charset="0"/>
              </a:rPr>
              <a:t>,</a:t>
            </a:r>
          </a:p>
          <a:p>
            <a:pPr marL="0" indent="0" algn="ctr">
              <a:buNone/>
            </a:pPr>
            <a:endParaRPr lang="tr-TR" sz="3200" dirty="0">
              <a:solidFill>
                <a:prstClr val="black"/>
              </a:solidFill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पंखा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लेकिन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हवादार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कमरा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1370</TotalTime>
  <Words>375</Words>
  <Application>Microsoft Office PowerPoint</Application>
  <PresentationFormat>Ekran Gösterisi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Calibri</vt:lpstr>
      <vt:lpstr>Century Schoolbook</vt:lpstr>
      <vt:lpstr>Comic Sans MS</vt:lpstr>
      <vt:lpstr>Nirmala UI</vt:lpstr>
      <vt:lpstr>Sanskrit 1.2</vt:lpstr>
      <vt:lpstr>Wingdings</vt:lpstr>
      <vt:lpstr>Wingdings 2</vt:lpstr>
      <vt:lpstr>Oriel</vt:lpstr>
      <vt:lpstr>                  HİN 127 HİNTÇE KELİME ÖĞRETİMİ VE DİKTE  6. Hafta  Hindi Okuma Parçası (A1 Düzeyi- रविवार, १५ जनवरी ), Okuma Öğretimi ve Dikte III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152</cp:revision>
  <dcterms:created xsi:type="dcterms:W3CDTF">2014-11-21T09:52:05Z</dcterms:created>
  <dcterms:modified xsi:type="dcterms:W3CDTF">2020-03-09T08:10:34Z</dcterms:modified>
</cp:coreProperties>
</file>