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28B1E-9CB5-4793-BD41-24894DE996E7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4375A-D271-4355-84FE-0AC0820617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96143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WEEK-12-</a:t>
            </a:r>
            <a:r>
              <a:rPr lang="tr-TR" sz="2800" dirty="0" err="1"/>
              <a:t>Biochemical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Molecular</a:t>
            </a:r>
            <a:r>
              <a:rPr lang="tr-TR" sz="2800" dirty="0"/>
              <a:t> </a:t>
            </a:r>
            <a:r>
              <a:rPr lang="tr-TR" sz="2800" dirty="0" err="1"/>
              <a:t>Markers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395537" y="198884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Markers</a:t>
            </a:r>
            <a:r>
              <a:rPr lang="en-US" dirty="0" smtClean="0"/>
              <a:t> are necessary to study genomes,</a:t>
            </a:r>
            <a:r>
              <a:rPr lang="tr-TR" dirty="0" smtClean="0"/>
              <a:t> </a:t>
            </a:r>
            <a:r>
              <a:rPr lang="en-US" dirty="0" smtClean="0"/>
              <a:t>conduct gene-linkage mapping, locate genes</a:t>
            </a:r>
          </a:p>
          <a:p>
            <a:pPr algn="just"/>
            <a:r>
              <a:rPr lang="en-US" dirty="0" smtClean="0"/>
              <a:t>on chromosomes, isolate genes, determine</a:t>
            </a:r>
            <a:r>
              <a:rPr lang="tr-TR" dirty="0" smtClean="0"/>
              <a:t> </a:t>
            </a:r>
            <a:r>
              <a:rPr lang="en-US" dirty="0" smtClean="0"/>
              <a:t>gene expression, study the biochemical and</a:t>
            </a:r>
            <a:r>
              <a:rPr lang="tr-TR" dirty="0" smtClean="0"/>
              <a:t> </a:t>
            </a:r>
            <a:r>
              <a:rPr lang="en-US" dirty="0" smtClean="0"/>
              <a:t>molecular mechanisms of performance,</a:t>
            </a:r>
            <a:r>
              <a:rPr lang="tr-TR" dirty="0" smtClean="0"/>
              <a:t> </a:t>
            </a:r>
            <a:r>
              <a:rPr lang="en-US" dirty="0" smtClean="0"/>
              <a:t>conduct population-genetics analysis and</a:t>
            </a:r>
            <a:r>
              <a:rPr lang="tr-TR" dirty="0" smtClean="0"/>
              <a:t> </a:t>
            </a:r>
            <a:r>
              <a:rPr lang="en-US" dirty="0" smtClean="0"/>
              <a:t>apply MAS. Knowledge of gene locations</a:t>
            </a:r>
            <a:r>
              <a:rPr lang="tr-TR" dirty="0" smtClean="0"/>
              <a:t> </a:t>
            </a:r>
            <a:r>
              <a:rPr lang="en-US" dirty="0" smtClean="0"/>
              <a:t>can be utilized along with physical mapping</a:t>
            </a:r>
            <a:r>
              <a:rPr lang="tr-TR" dirty="0" smtClean="0"/>
              <a:t> </a:t>
            </a:r>
            <a:r>
              <a:rPr lang="en-US" dirty="0" smtClean="0"/>
              <a:t>to clone useful genes by positional</a:t>
            </a:r>
            <a:r>
              <a:rPr lang="tr-TR" dirty="0" smtClean="0"/>
              <a:t> </a:t>
            </a:r>
            <a:r>
              <a:rPr lang="en-US" dirty="0" smtClean="0"/>
              <a:t>cloning. 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dirty="0" err="1"/>
              <a:t>Isozymes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tr-TR" dirty="0" err="1"/>
              <a:t>Restriction</a:t>
            </a:r>
            <a:r>
              <a:rPr lang="tr-TR" dirty="0"/>
              <a:t> </a:t>
            </a:r>
            <a:r>
              <a:rPr lang="tr-TR" dirty="0" err="1"/>
              <a:t>Fragment</a:t>
            </a:r>
            <a:r>
              <a:rPr lang="tr-TR" dirty="0"/>
              <a:t> </a:t>
            </a:r>
            <a:r>
              <a:rPr lang="tr-TR" dirty="0" err="1" smtClean="0"/>
              <a:t>Length</a:t>
            </a:r>
            <a:r>
              <a:rPr lang="tr-TR" dirty="0" smtClean="0"/>
              <a:t> </a:t>
            </a:r>
            <a:r>
              <a:rPr lang="tr-TR" dirty="0" err="1" smtClean="0"/>
              <a:t>Polymorphism</a:t>
            </a:r>
            <a:r>
              <a:rPr lang="tr-TR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tr-TR" dirty="0" err="1"/>
              <a:t>Mitochondrial</a:t>
            </a:r>
            <a:r>
              <a:rPr lang="tr-TR" dirty="0"/>
              <a:t> </a:t>
            </a:r>
            <a:r>
              <a:rPr lang="tr-TR" dirty="0" smtClean="0"/>
              <a:t>DNA,</a:t>
            </a:r>
          </a:p>
          <a:p>
            <a:pPr>
              <a:buFont typeface="Arial" pitchFamily="34" charset="0"/>
              <a:buChar char="•"/>
            </a:pPr>
            <a:r>
              <a:rPr lang="tr-TR" dirty="0" err="1"/>
              <a:t>Randomly</a:t>
            </a:r>
            <a:r>
              <a:rPr lang="tr-TR" dirty="0"/>
              <a:t> </a:t>
            </a:r>
            <a:r>
              <a:rPr lang="tr-TR" dirty="0" err="1"/>
              <a:t>Amplifi</a:t>
            </a:r>
            <a:r>
              <a:rPr lang="tr-TR" dirty="0"/>
              <a:t> ed </a:t>
            </a:r>
            <a:r>
              <a:rPr lang="tr-TR" dirty="0" err="1"/>
              <a:t>Polymorphic</a:t>
            </a:r>
            <a:r>
              <a:rPr lang="tr-TR" dirty="0"/>
              <a:t> </a:t>
            </a:r>
            <a:r>
              <a:rPr lang="tr-TR" dirty="0" smtClean="0"/>
              <a:t>DNA,</a:t>
            </a:r>
          </a:p>
          <a:p>
            <a:pPr>
              <a:buFont typeface="Arial" pitchFamily="34" charset="0"/>
              <a:buChar char="•"/>
            </a:pPr>
            <a:r>
              <a:rPr lang="tr-TR" dirty="0" err="1"/>
              <a:t>Amplifi</a:t>
            </a:r>
            <a:r>
              <a:rPr lang="tr-TR" dirty="0"/>
              <a:t> ed </a:t>
            </a:r>
            <a:r>
              <a:rPr lang="tr-TR" dirty="0" err="1"/>
              <a:t>Fragment</a:t>
            </a:r>
            <a:r>
              <a:rPr lang="tr-TR" dirty="0"/>
              <a:t> </a:t>
            </a:r>
            <a:r>
              <a:rPr lang="tr-TR" dirty="0" err="1" smtClean="0"/>
              <a:t>Length</a:t>
            </a:r>
            <a:r>
              <a:rPr lang="tr-TR" dirty="0" smtClean="0"/>
              <a:t> </a:t>
            </a:r>
            <a:r>
              <a:rPr lang="tr-TR" dirty="0" err="1" smtClean="0"/>
              <a:t>Polymorphism</a:t>
            </a:r>
            <a:r>
              <a:rPr lang="tr-TR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tr-TR" dirty="0" err="1" smtClean="0"/>
              <a:t>Microsatellites</a:t>
            </a:r>
            <a:r>
              <a:rPr lang="tr-TR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tr-TR" dirty="0" err="1"/>
              <a:t>Expressed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 </a:t>
            </a:r>
            <a:r>
              <a:rPr lang="tr-TR" dirty="0" err="1" smtClean="0"/>
              <a:t>Tags</a:t>
            </a:r>
            <a:r>
              <a:rPr lang="tr-TR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Nucleotide</a:t>
            </a:r>
            <a:r>
              <a:rPr lang="tr-TR" dirty="0"/>
              <a:t> </a:t>
            </a:r>
            <a:r>
              <a:rPr lang="tr-TR" dirty="0" err="1" smtClean="0"/>
              <a:t>Polymorphism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96</Words>
  <Application>Microsoft Office PowerPoint</Application>
  <PresentationFormat>Ekran Gösterisi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WEEK-12-Biochemical and Molecular Markers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WEEK-12-Biochemical and Molecular Markers</dc:title>
  <dc:creator>Toshiba</dc:creator>
  <cp:lastModifiedBy>Toshiba</cp:lastModifiedBy>
  <cp:revision>1</cp:revision>
  <dcterms:created xsi:type="dcterms:W3CDTF">2020-05-11T19:10:40Z</dcterms:created>
  <dcterms:modified xsi:type="dcterms:W3CDTF">2020-05-11T19:21:55Z</dcterms:modified>
</cp:coreProperties>
</file>