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breeding and welfare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aim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husbundry</a:t>
            </a:r>
            <a:r>
              <a:rPr lang="en-US" dirty="0" smtClean="0"/>
              <a:t>; </a:t>
            </a:r>
            <a:r>
              <a:rPr lang="en-US" dirty="0"/>
              <a:t>to increase income from animals.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For </a:t>
            </a:r>
            <a:r>
              <a:rPr lang="en-US" dirty="0"/>
              <a:t>this ???????</a:t>
            </a:r>
          </a:p>
        </p:txBody>
      </p:sp>
    </p:spTree>
    <p:extLst>
      <p:ext uri="{BB962C8B-B14F-4D97-AF65-F5344CB8AC3E}">
        <p14:creationId xmlns:p14="http://schemas.microsoft.com/office/powerpoint/2010/main" val="244641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</a:t>
            </a:r>
            <a:r>
              <a:rPr lang="tr-TR" dirty="0" err="1" smtClean="0"/>
              <a:t>reed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hybrid</a:t>
            </a:r>
            <a:endParaRPr lang="fr-FR" dirty="0"/>
          </a:p>
          <a:p>
            <a:r>
              <a:rPr lang="tr-TR" dirty="0" smtClean="0"/>
              <a:t>E</a:t>
            </a:r>
            <a:r>
              <a:rPr lang="fr-FR" dirty="0" err="1" smtClean="0"/>
              <a:t>nvironmental</a:t>
            </a:r>
            <a:r>
              <a:rPr lang="fr-FR" dirty="0" smtClean="0"/>
              <a:t> </a:t>
            </a:r>
            <a:r>
              <a:rPr lang="fr-FR" dirty="0"/>
              <a:t>conditions</a:t>
            </a:r>
          </a:p>
          <a:p>
            <a:r>
              <a:rPr lang="tr-TR" dirty="0"/>
              <a:t>R</a:t>
            </a:r>
            <a:r>
              <a:rPr lang="fr-FR" dirty="0" err="1" smtClean="0"/>
              <a:t>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0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Intensive system</a:t>
            </a:r>
          </a:p>
          <a:p>
            <a:r>
              <a:rPr lang="en-US" dirty="0"/>
              <a:t>Extensive system</a:t>
            </a:r>
          </a:p>
        </p:txBody>
      </p:sp>
    </p:spTree>
    <p:extLst>
      <p:ext uri="{BB962C8B-B14F-4D97-AF65-F5344CB8AC3E}">
        <p14:creationId xmlns:p14="http://schemas.microsoft.com/office/powerpoint/2010/main" val="1714956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Beak</a:t>
            </a:r>
            <a:r>
              <a:rPr lang="tr-TR" dirty="0" smtClean="0"/>
              <a:t> </a:t>
            </a:r>
            <a:r>
              <a:rPr lang="tr-TR" dirty="0" err="1" smtClean="0"/>
              <a:t>trimming</a:t>
            </a:r>
            <a:endParaRPr lang="tr-TR" dirty="0" smtClean="0"/>
          </a:p>
          <a:p>
            <a:r>
              <a:rPr lang="tr-TR" dirty="0" err="1" smtClean="0"/>
              <a:t>Forced</a:t>
            </a:r>
            <a:r>
              <a:rPr lang="tr-TR" dirty="0" smtClean="0"/>
              <a:t> </a:t>
            </a:r>
            <a:r>
              <a:rPr lang="tr-TR" dirty="0" err="1" smtClean="0"/>
              <a:t>molting</a:t>
            </a:r>
            <a:r>
              <a:rPr lang="tr-TR" dirty="0" smtClean="0"/>
              <a:t>………………………………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1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problems related to welfare in livestock </a:t>
            </a:r>
            <a:r>
              <a:rPr lang="tr-TR" dirty="0" err="1" smtClean="0"/>
              <a:t>breeding</a:t>
            </a:r>
            <a:r>
              <a:rPr lang="en-US" dirty="0" smtClean="0"/>
              <a:t> </a:t>
            </a:r>
            <a:r>
              <a:rPr lang="en-US" dirty="0"/>
              <a:t>are related to the environment. Intensive systems are often unsuitable for meeting the behavioral needs of animals. In this case, abnormal behavior may develop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1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addition, some management errors in intensive systems also adversely affect animal welfare.</a:t>
            </a:r>
          </a:p>
          <a:p>
            <a:r>
              <a:rPr lang="en-US" dirty="0"/>
              <a:t>For example, keeping cattle and sheep on muddy wet ground for a long time causes foot problems.</a:t>
            </a:r>
          </a:p>
        </p:txBody>
      </p:sp>
    </p:spTree>
    <p:extLst>
      <p:ext uri="{BB962C8B-B14F-4D97-AF65-F5344CB8AC3E}">
        <p14:creationId xmlns:p14="http://schemas.microsoft.com/office/powerpoint/2010/main" val="392861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How do we explain the situation of animals that do not have a significant welfare </a:t>
            </a:r>
            <a:r>
              <a:rPr lang="tr-TR" dirty="0" smtClean="0"/>
              <a:t>problem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06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en-US" dirty="0" smtClean="0"/>
              <a:t>What is the relationship </a:t>
            </a:r>
            <a:r>
              <a:rPr lang="tr-TR" dirty="0" err="1" smtClean="0"/>
              <a:t>among</a:t>
            </a:r>
            <a:r>
              <a:rPr lang="en-US" dirty="0" smtClean="0"/>
              <a:t> high </a:t>
            </a:r>
            <a:r>
              <a:rPr lang="tr-TR" dirty="0" err="1" smtClean="0"/>
              <a:t>stocking</a:t>
            </a:r>
            <a:r>
              <a:rPr lang="tr-TR" dirty="0" smtClean="0"/>
              <a:t> </a:t>
            </a:r>
            <a:r>
              <a:rPr lang="tr-TR" dirty="0" err="1" smtClean="0"/>
              <a:t>density</a:t>
            </a:r>
            <a:r>
              <a:rPr lang="tr-TR" dirty="0" smtClean="0"/>
              <a:t>, </a:t>
            </a:r>
            <a:r>
              <a:rPr lang="en-US" dirty="0" smtClean="0"/>
              <a:t>economic productivity and animal welfare?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5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en-US" dirty="0" smtClean="0"/>
              <a:t>What </a:t>
            </a:r>
            <a:r>
              <a:rPr lang="en-US" dirty="0"/>
              <a:t>parameters are evaluated to obtain an index value for welfare?</a:t>
            </a:r>
          </a:p>
        </p:txBody>
      </p:sp>
    </p:spTree>
    <p:extLst>
      <p:ext uri="{BB962C8B-B14F-4D97-AF65-F5344CB8AC3E}">
        <p14:creationId xmlns:p14="http://schemas.microsoft.com/office/powerpoint/2010/main" val="15359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156</Words>
  <Application>Microsoft Office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Animal breeding and welfare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20</cp:revision>
  <dcterms:created xsi:type="dcterms:W3CDTF">2019-10-18T06:30:59Z</dcterms:created>
  <dcterms:modified xsi:type="dcterms:W3CDTF">2019-10-18T08:24:24Z</dcterms:modified>
</cp:coreProperties>
</file>