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265462" y="2927756"/>
            <a:ext cx="1292229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1175452" y="2740501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2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10E0C5A-355E-4EDD-AF45-EDEF4DA76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1" r="4837" b="3048"/>
          <a:stretch/>
        </p:blipFill>
        <p:spPr>
          <a:xfrm>
            <a:off x="4311794" y="1623292"/>
            <a:ext cx="7804728" cy="514162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CE2B0DBA-02C1-40F0-B84F-ED9D040D9B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5" r="13969" b="19914"/>
          <a:stretch/>
        </p:blipFill>
        <p:spPr>
          <a:xfrm>
            <a:off x="166254" y="0"/>
            <a:ext cx="5680364" cy="162329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AE8195D-90FD-4268-B5D2-2CE2031ACC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11" t="11360" r="9601"/>
          <a:stretch/>
        </p:blipFill>
        <p:spPr>
          <a:xfrm>
            <a:off x="260205" y="2237509"/>
            <a:ext cx="3508231" cy="400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3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1F61441-F72A-4CB3-B2D9-077437740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652" y="700908"/>
            <a:ext cx="6775269" cy="529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2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D2C27D1-7123-4C4C-9DCF-6889F630A1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9" r="5922"/>
          <a:stretch/>
        </p:blipFill>
        <p:spPr>
          <a:xfrm>
            <a:off x="2629989" y="1079864"/>
            <a:ext cx="7001691" cy="473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1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AD1B5D8-E250-4C4F-AD1E-72B17BB33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367290"/>
            <a:ext cx="6572250" cy="48672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0DF5F5E-5279-419A-AE8D-F7C53AACC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878" y="909926"/>
            <a:ext cx="32480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0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AE692BE-A09D-4FE2-A402-1A108B627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93"/>
          <a:stretch/>
        </p:blipFill>
        <p:spPr>
          <a:xfrm>
            <a:off x="0" y="92364"/>
            <a:ext cx="7462982" cy="667327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D0ACE44-721D-4F44-A997-73B31109C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982" y="3429000"/>
            <a:ext cx="3781137" cy="213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7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</Words>
  <Application>Microsoft Office PowerPoint</Application>
  <PresentationFormat>Geniş ekran</PresentationFormat>
  <Paragraphs>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Öğr.Gör. Fuat Atasoy  Hafta : 2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3</cp:revision>
  <dcterms:created xsi:type="dcterms:W3CDTF">2019-02-25T15:15:52Z</dcterms:created>
  <dcterms:modified xsi:type="dcterms:W3CDTF">2019-05-01T18:22:28Z</dcterms:modified>
</cp:coreProperties>
</file>