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D27CAF-1945-4743-ACD3-935AE4AB5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177C06-C43E-4698-BB07-D508941A6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F4A0E9-39E1-4557-9602-530627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000F22-4855-4F07-BB78-74306A2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65E00E-1E0A-4094-A5DA-4B60E66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098B35-C6F0-4098-9031-3796B2DE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F4FFA0-5029-43CD-B3E6-33933E8F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2F4F-013A-4850-AF21-E048E15F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BBA11-909A-4A79-B715-0A4C779D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16C312-EF07-4940-83F1-49D60A0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2428C6A-4CE1-43BC-9DD3-C788565DF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90099C-EFC5-4663-A442-ECF9D0BC8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32227C-C3DC-4306-95D7-BA29122F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ED7E2F-228C-4222-AE9D-61519BDD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77C7F-7566-4D72-93B3-5808C49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1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548809-F6E2-4027-A5A0-3A23EF50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9DAE3-F5F7-408A-B1E8-8F1BBB3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9372A-9C59-485C-86F8-DC3D053D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3CE27C-6E26-4369-B3AF-261BC104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32C34D-E3DD-44D3-B253-57C09D4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265462" y="2927756"/>
            <a:ext cx="1292229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7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97A004-AB62-4D85-B5B4-3947BCF4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3B7998-E2AD-47EE-A32D-4C0E1422F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07DBF5-F436-47D9-A8B7-C9404CE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C827D4-C7E2-4680-BA16-1A80B9BC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A0482-D27F-4426-A30C-943F1F27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81DF20-1B40-4CD9-B70A-8A41734B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6AD3E-2188-4A5B-89D9-B6B355C1A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5CB3EB-28D0-434E-AE35-07F4E623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6D677B-7689-479A-BDCA-9C638725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EF8655-8856-4526-9260-F6A3E5C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7A0CD2-6B11-4CF9-833C-64C8CDD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2029B2-09E8-4A19-A950-9D64EEE8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5DAF35-5836-49F1-BB17-518AA17E4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FD3A6A-D3D2-4C3B-A83F-A56373300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27C69F-98E5-4546-BDA7-1FFCD2EC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254DBB-8ACF-4741-A96C-E279DCBFD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A1781A2-20D5-4345-B3CF-CBAE952F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64AA7D-5C82-467C-A016-72844407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E4C5ED0-CA6A-4A3F-9BEF-FBEF57A6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8D985-CD40-4677-91E2-2AD4EA0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55C5E29-CD81-4AA3-AF6A-4955A083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412106-21C2-4E92-82DD-57321503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89F986-CE26-4D3F-A79F-0E5DC2AF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1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AA6D6E-C3B9-4BBE-88C9-C13FCA40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21592D-66DB-4B9C-90B5-377906F6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DE772B2-04B5-4C7E-838B-1BA70AB2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1175452" y="2740501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8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CEA76-1FC4-4609-9ACE-7765C355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9005A-DAED-4A00-8CCA-8CD1F840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620A9D-90B3-4A80-97E3-139901079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AA0A5C-41A1-42DF-97FB-00D6E472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D826C-F87C-47A7-BF41-15374762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A4C8C6-B3A9-435C-9B18-E1F15AC6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0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68B9F-7CF9-4449-9605-6E2129CF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CB77867-D1D7-4839-8F12-976DF8260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AA4F8F-05FD-466A-A4E9-42A03E7D1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2EE9EB-C304-4A2F-A4E1-ADAB8101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1E2005-CEA1-4435-9A32-53DB64A7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E8D83F-1FE1-43BF-9A14-2ACAB0F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72942F-90B2-4A7C-AADE-AC24ED04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7962C-6F33-4532-A71B-2B787871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29539F-8387-43D5-A115-6F41895B5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DD2-8138-4DFE-8AD3-CFB5D7F9502C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2911F9-2FEF-4A76-A874-8E02D26B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422299-943C-498D-B7E5-14FEE212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6B03-D727-471B-894C-07BDBCCACF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5A67AD-A4D5-4517-B3E3-106962BA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4336761"/>
            <a:ext cx="11386848" cy="2027094"/>
          </a:xfrm>
        </p:spPr>
        <p:txBody>
          <a:bodyPr>
            <a:no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Öğr.Gör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Fuat Atasoy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: 2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4EF4B3B-C99B-4B15-A34C-B1B6A3181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78" y="641999"/>
            <a:ext cx="8124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C10E0C5A-355E-4EDD-AF45-EDEF4DA768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01" r="4837" b="3048"/>
          <a:stretch/>
        </p:blipFill>
        <p:spPr>
          <a:xfrm>
            <a:off x="4311794" y="1623292"/>
            <a:ext cx="7804728" cy="5141626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CE2B0DBA-02C1-40F0-B84F-ED9D040D9B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85" r="13969" b="19914"/>
          <a:stretch/>
        </p:blipFill>
        <p:spPr>
          <a:xfrm>
            <a:off x="166254" y="0"/>
            <a:ext cx="5680364" cy="1623292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5AE8195D-90FD-4268-B5D2-2CE2031ACC0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911" t="11360" r="9601"/>
          <a:stretch/>
        </p:blipFill>
        <p:spPr>
          <a:xfrm>
            <a:off x="260205" y="2237509"/>
            <a:ext cx="3508231" cy="400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3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C1F61441-F72A-4CB3-B2D9-077437740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0652" y="700908"/>
            <a:ext cx="6775269" cy="529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22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BD2C27D1-7123-4C4C-9DCF-6889F630A1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19" r="5922"/>
          <a:stretch/>
        </p:blipFill>
        <p:spPr>
          <a:xfrm>
            <a:off x="2629989" y="1079864"/>
            <a:ext cx="7001691" cy="473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1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EAD1B5D8-E250-4C4F-AD1E-72B17BB33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367290"/>
            <a:ext cx="6572250" cy="486727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20DF5F5E-5279-419A-AE8D-F7C53AACC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878" y="909926"/>
            <a:ext cx="324802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20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BAE692BE-A09D-4FE2-A402-1A108B627A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693"/>
          <a:stretch/>
        </p:blipFill>
        <p:spPr>
          <a:xfrm>
            <a:off x="0" y="92364"/>
            <a:ext cx="7462982" cy="6673272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D0ACE44-721D-4F44-A997-73B31109C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2982" y="3429000"/>
            <a:ext cx="3781137" cy="213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7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Application>Microsoft Office PowerPoint</Application>
  <PresentationFormat>Geniş ekran</PresentationFormat>
  <Paragraphs>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Öğr.Gör. Fuat Atasoy  Hafta : 2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Öğr.Gör. Fuat Atasoy  Hafta : 2</dc:title>
  <dc:creator>Fuat Atasoy</dc:creator>
  <cp:lastModifiedBy>Fuat Atasoy</cp:lastModifiedBy>
  <cp:revision>3</cp:revision>
  <dcterms:created xsi:type="dcterms:W3CDTF">2019-02-25T15:15:52Z</dcterms:created>
  <dcterms:modified xsi:type="dcterms:W3CDTF">2019-05-01T18:22:28Z</dcterms:modified>
</cp:coreProperties>
</file>