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72" r:id="rId4"/>
    <p:sldId id="273" r:id="rId5"/>
    <p:sldId id="274" r:id="rId6"/>
    <p:sldId id="275" r:id="rId7"/>
    <p:sldId id="276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90" autoAdjust="0"/>
    <p:restoredTop sz="94660"/>
  </p:normalViewPr>
  <p:slideViewPr>
    <p:cSldViewPr>
      <p:cViewPr varScale="1">
        <p:scale>
          <a:sx n="86" d="100"/>
          <a:sy n="86" d="100"/>
        </p:scale>
        <p:origin x="160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351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960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191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1571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4912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1421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12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1485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9381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8331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104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81A74-381C-4897-950D-E8F4AF6EDFC0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D3479-067D-442E-8887-B755325F18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972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Tarihsel çevreye </a:t>
            </a:r>
            <a:r>
              <a:rPr lang="tr-TR" dirty="0" smtClean="0"/>
              <a:t>yapılan eğitim </a:t>
            </a:r>
            <a:r>
              <a:rPr lang="tr-TR" dirty="0"/>
              <a:t>gezilerinin; </a:t>
            </a:r>
            <a:r>
              <a:rPr lang="tr-TR" dirty="0" smtClean="0"/>
              <a:t>öğrencilerin </a:t>
            </a:r>
            <a:r>
              <a:rPr lang="tr-TR" dirty="0"/>
              <a:t>gözlem, </a:t>
            </a:r>
            <a:r>
              <a:rPr lang="tr-TR" dirty="0" smtClean="0"/>
              <a:t>değerlendirme</a:t>
            </a:r>
            <a:r>
              <a:rPr lang="tr-TR" dirty="0"/>
              <a:t>, </a:t>
            </a:r>
            <a:r>
              <a:rPr lang="tr-TR" dirty="0" smtClean="0"/>
              <a:t>sınıflama becerilerini, kavramlar </a:t>
            </a:r>
            <a:r>
              <a:rPr lang="tr-TR" dirty="0"/>
              <a:t>bilgisini </a:t>
            </a:r>
            <a:r>
              <a:rPr lang="tr-TR" dirty="0" smtClean="0"/>
              <a:t>geliştirdiği</a:t>
            </a:r>
            <a:r>
              <a:rPr lang="tr-TR" dirty="0"/>
              <a:t>, görsel </a:t>
            </a:r>
            <a:r>
              <a:rPr lang="tr-TR" dirty="0" smtClean="0"/>
              <a:t>kanıt değerlendirmeyi kolaylaştırdığı, değişimi </a:t>
            </a:r>
            <a:r>
              <a:rPr lang="tr-TR" dirty="0"/>
              <a:t>ve </a:t>
            </a:r>
            <a:r>
              <a:rPr lang="tr-TR" dirty="0" smtClean="0"/>
              <a:t>sürekliliği algılamaya yardımcı olduğu </a:t>
            </a:r>
            <a:r>
              <a:rPr lang="tr-TR" dirty="0"/>
              <a:t>ve tarihsel çevreyle empati kurabilme gibi </a:t>
            </a:r>
            <a:r>
              <a:rPr lang="tr-TR" dirty="0" smtClean="0"/>
              <a:t>kazanımları </a:t>
            </a:r>
            <a:r>
              <a:rPr lang="tr-TR" dirty="0" err="1" smtClean="0"/>
              <a:t>saladığı</a:t>
            </a:r>
            <a:r>
              <a:rPr lang="tr-TR" dirty="0" smtClean="0"/>
              <a:t> </a:t>
            </a:r>
            <a:r>
              <a:rPr lang="tr-TR" dirty="0"/>
              <a:t>ifade edilmektedir (Safran </a:t>
            </a:r>
            <a:r>
              <a:rPr lang="tr-TR" dirty="0" smtClean="0"/>
              <a:t>ve Ata</a:t>
            </a:r>
            <a:r>
              <a:rPr lang="tr-TR" dirty="0"/>
              <a:t>, 1998: 91).</a:t>
            </a:r>
          </a:p>
        </p:txBody>
      </p:sp>
    </p:spTree>
    <p:extLst>
      <p:ext uri="{BB962C8B-B14F-4D97-AF65-F5344CB8AC3E}">
        <p14:creationId xmlns:p14="http://schemas.microsoft.com/office/powerpoint/2010/main" val="4064170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Müze </a:t>
            </a:r>
            <a:r>
              <a:rPr lang="tr-TR" dirty="0" smtClean="0"/>
              <a:t>eğitbilimi</a:t>
            </a:r>
            <a:r>
              <a:rPr lang="tr-TR" dirty="0"/>
              <a:t>, </a:t>
            </a:r>
            <a:r>
              <a:rPr lang="tr-TR" dirty="0" smtClean="0"/>
              <a:t>müzeciliğin</a:t>
            </a:r>
            <a:r>
              <a:rPr lang="tr-TR" dirty="0"/>
              <a:t>, özellikle toplumun </a:t>
            </a:r>
            <a:r>
              <a:rPr lang="tr-TR" dirty="0" smtClean="0"/>
              <a:t>çeşitli </a:t>
            </a:r>
            <a:r>
              <a:rPr lang="tr-TR" dirty="0"/>
              <a:t>birimlerine (çocuklara, gençlere, </a:t>
            </a:r>
            <a:r>
              <a:rPr lang="tr-TR" dirty="0" smtClean="0"/>
              <a:t>yaşlılara ve çeşitli eğitim </a:t>
            </a:r>
            <a:r>
              <a:rPr lang="tr-TR" dirty="0"/>
              <a:t>düzeyindeki insanlara) sergileme, bilgi verme, </a:t>
            </a:r>
            <a:r>
              <a:rPr lang="tr-TR" dirty="0" smtClean="0"/>
              <a:t>açıklama </a:t>
            </a:r>
            <a:r>
              <a:rPr lang="tr-TR" dirty="0"/>
              <a:t>ve </a:t>
            </a:r>
            <a:r>
              <a:rPr lang="tr-TR" dirty="0" smtClean="0"/>
              <a:t>kanıtlama işlemiyle </a:t>
            </a:r>
            <a:r>
              <a:rPr lang="tr-TR" dirty="0"/>
              <a:t>ilgili </a:t>
            </a:r>
            <a:r>
              <a:rPr lang="tr-TR" dirty="0" smtClean="0"/>
              <a:t>bölümünün örgün </a:t>
            </a:r>
            <a:r>
              <a:rPr lang="tr-TR" dirty="0"/>
              <a:t>ve </a:t>
            </a:r>
            <a:r>
              <a:rPr lang="tr-TR" dirty="0" smtClean="0"/>
              <a:t>yaygın eğitimle birleşmesi çalışmalarını </a:t>
            </a:r>
            <a:r>
              <a:rPr lang="tr-TR" dirty="0"/>
              <a:t>kapsar. </a:t>
            </a:r>
            <a:r>
              <a:rPr lang="tr-TR" dirty="0" smtClean="0"/>
              <a:t>Ayrıca </a:t>
            </a:r>
            <a:r>
              <a:rPr lang="tr-TR" dirty="0"/>
              <a:t>yöntem </a:t>
            </a:r>
            <a:r>
              <a:rPr lang="tr-TR" dirty="0" smtClean="0"/>
              <a:t>araştırmalarını </a:t>
            </a:r>
            <a:r>
              <a:rPr lang="tr-TR" dirty="0"/>
              <a:t>da içermektedir</a:t>
            </a:r>
          </a:p>
          <a:p>
            <a:r>
              <a:rPr lang="tr-TR" dirty="0"/>
              <a:t>(Modan, 1995:8).</a:t>
            </a:r>
          </a:p>
        </p:txBody>
      </p:sp>
    </p:spTree>
    <p:extLst>
      <p:ext uri="{BB962C8B-B14F-4D97-AF65-F5344CB8AC3E}">
        <p14:creationId xmlns:p14="http://schemas.microsoft.com/office/powerpoint/2010/main" val="117002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Bugün müzelerdeki her etkinlik potansiyel bir </a:t>
            </a:r>
            <a:r>
              <a:rPr lang="tr-TR" dirty="0" smtClean="0"/>
              <a:t>eğitim yaşantısı </a:t>
            </a:r>
            <a:r>
              <a:rPr lang="tr-TR" dirty="0"/>
              <a:t>olarak görülmekte, </a:t>
            </a:r>
            <a:r>
              <a:rPr lang="tr-TR" dirty="0" smtClean="0"/>
              <a:t>doğrudan eğitim plânları yapılmakta </a:t>
            </a:r>
            <a:r>
              <a:rPr lang="tr-TR" dirty="0"/>
              <a:t>ve </a:t>
            </a:r>
            <a:r>
              <a:rPr lang="tr-TR" dirty="0" smtClean="0"/>
              <a:t>geliştirilmektedir</a:t>
            </a:r>
            <a:r>
              <a:rPr lang="tr-TR" dirty="0"/>
              <a:t>. Müzelerde yürütülen </a:t>
            </a:r>
            <a:r>
              <a:rPr lang="tr-TR" dirty="0" smtClean="0"/>
              <a:t>eğitim </a:t>
            </a:r>
            <a:r>
              <a:rPr lang="tr-TR" dirty="0"/>
              <a:t>hizmetleri, genellikle </a:t>
            </a:r>
            <a:r>
              <a:rPr lang="tr-TR" dirty="0" smtClean="0"/>
              <a:t>eğitim </a:t>
            </a:r>
            <a:r>
              <a:rPr lang="tr-TR" dirty="0"/>
              <a:t>bölümleri </a:t>
            </a:r>
            <a:r>
              <a:rPr lang="tr-TR" dirty="0" smtClean="0"/>
              <a:t>ve </a:t>
            </a:r>
            <a:r>
              <a:rPr lang="nn-NO" dirty="0" smtClean="0"/>
              <a:t>müze e</a:t>
            </a:r>
            <a:r>
              <a:rPr lang="tr-TR" dirty="0" smtClean="0"/>
              <a:t>ğ</a:t>
            </a:r>
            <a:r>
              <a:rPr lang="nn-NO" dirty="0" smtClean="0"/>
              <a:t>itimcileri </a:t>
            </a:r>
            <a:r>
              <a:rPr lang="nn-NO" dirty="0"/>
              <a:t>tarafndan </a:t>
            </a:r>
            <a:r>
              <a:rPr lang="nn-NO" dirty="0" smtClean="0"/>
              <a:t>gerçekle</a:t>
            </a:r>
            <a:r>
              <a:rPr lang="tr-TR" dirty="0" smtClean="0"/>
              <a:t>ş</a:t>
            </a:r>
            <a:r>
              <a:rPr lang="nn-NO" dirty="0" smtClean="0"/>
              <a:t>tirilmektedir</a:t>
            </a:r>
            <a:r>
              <a:rPr lang="nn-NO" dirty="0"/>
              <a:t>. Müzelerin </a:t>
            </a:r>
            <a:r>
              <a:rPr lang="nn-NO" dirty="0" smtClean="0"/>
              <a:t>e</a:t>
            </a:r>
            <a:r>
              <a:rPr lang="tr-TR" dirty="0" smtClean="0"/>
              <a:t>ğ</a:t>
            </a:r>
            <a:r>
              <a:rPr lang="nn-NO" dirty="0" smtClean="0"/>
              <a:t>itim </a:t>
            </a:r>
            <a:r>
              <a:rPr lang="nn-NO" dirty="0"/>
              <a:t>hizmetlerinin </a:t>
            </a:r>
            <a:r>
              <a:rPr lang="nn-NO" dirty="0" smtClean="0"/>
              <a:t>ba</a:t>
            </a:r>
            <a:r>
              <a:rPr lang="tr-TR" dirty="0" err="1" smtClean="0"/>
              <a:t>şı</a:t>
            </a:r>
            <a:r>
              <a:rPr lang="nn-NO" dirty="0" smtClean="0"/>
              <a:t>nda </a:t>
            </a:r>
            <a:r>
              <a:rPr lang="nn-NO" dirty="0"/>
              <a:t>da </a:t>
            </a:r>
            <a:r>
              <a:rPr lang="nn-NO" dirty="0" smtClean="0"/>
              <a:t>programl</a:t>
            </a:r>
            <a:r>
              <a:rPr lang="tr-TR" dirty="0" smtClean="0"/>
              <a:t>ı</a:t>
            </a:r>
            <a:r>
              <a:rPr lang="nn-NO" dirty="0" smtClean="0"/>
              <a:t> e</a:t>
            </a:r>
            <a:r>
              <a:rPr lang="tr-TR" dirty="0" smtClean="0"/>
              <a:t>ğ</a:t>
            </a:r>
            <a:r>
              <a:rPr lang="nn-NO" dirty="0" smtClean="0"/>
              <a:t>itim</a:t>
            </a:r>
            <a:r>
              <a:rPr lang="tr-TR" dirty="0" smtClean="0"/>
              <a:t> etkinlikleri </a:t>
            </a:r>
            <a:r>
              <a:rPr lang="tr-TR" dirty="0"/>
              <a:t>gelmektedir. </a:t>
            </a:r>
            <a:r>
              <a:rPr lang="tr-TR" dirty="0" smtClean="0"/>
              <a:t>Batıda </a:t>
            </a:r>
            <a:r>
              <a:rPr lang="tr-TR" dirty="0"/>
              <a:t>pek çok ülkede çocuklara ve </a:t>
            </a:r>
            <a:r>
              <a:rPr lang="tr-TR" dirty="0" smtClean="0"/>
              <a:t>yetişkinlere programlı </a:t>
            </a:r>
            <a:r>
              <a:rPr lang="tr-TR" dirty="0"/>
              <a:t>olarak bilim, kültür, </a:t>
            </a:r>
            <a:r>
              <a:rPr lang="tr-TR" dirty="0" smtClean="0"/>
              <a:t>sanat kurslar </a:t>
            </a:r>
            <a:r>
              <a:rPr lang="tr-TR" dirty="0"/>
              <a:t>düzenlenmektedir (</a:t>
            </a:r>
            <a:r>
              <a:rPr lang="tr-TR" dirty="0" err="1"/>
              <a:t>Seidel</a:t>
            </a:r>
            <a:r>
              <a:rPr lang="tr-TR" dirty="0"/>
              <a:t> ve Hudson, 1999:6).</a:t>
            </a:r>
          </a:p>
        </p:txBody>
      </p:sp>
    </p:spTree>
    <p:extLst>
      <p:ext uri="{BB962C8B-B14F-4D97-AF65-F5344CB8AC3E}">
        <p14:creationId xmlns:p14="http://schemas.microsoft.com/office/powerpoint/2010/main" val="3818446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Müzedeki </a:t>
            </a:r>
            <a:r>
              <a:rPr lang="tr-TR" dirty="0" smtClean="0"/>
              <a:t>yaşantı; </a:t>
            </a:r>
            <a:r>
              <a:rPr lang="tr-TR" dirty="0"/>
              <a:t>ilgiler yoluyla </a:t>
            </a:r>
            <a:r>
              <a:rPr lang="tr-TR" dirty="0" smtClean="0"/>
              <a:t>etkileşim</a:t>
            </a:r>
            <a:r>
              <a:rPr lang="tr-TR" dirty="0"/>
              <a:t>, gözlem yapma, </a:t>
            </a:r>
            <a:r>
              <a:rPr lang="tr-TR" dirty="0" smtClean="0"/>
              <a:t>düşünce </a:t>
            </a:r>
            <a:r>
              <a:rPr lang="tr-TR" dirty="0"/>
              <a:t>ve duygular ifade etme, </a:t>
            </a:r>
            <a:r>
              <a:rPr lang="tr-TR" dirty="0" err="1" smtClean="0"/>
              <a:t>hayalgücünü</a:t>
            </a:r>
            <a:r>
              <a:rPr lang="tr-TR" dirty="0" smtClean="0"/>
              <a:t> </a:t>
            </a:r>
            <a:r>
              <a:rPr lang="tr-TR" dirty="0"/>
              <a:t>kullanma, kendi </a:t>
            </a:r>
            <a:r>
              <a:rPr lang="tr-TR" dirty="0" smtClean="0"/>
              <a:t>yaşamına bağlama</a:t>
            </a:r>
            <a:r>
              <a:rPr lang="tr-TR" dirty="0"/>
              <a:t>, bilgilenme, müzenin </a:t>
            </a:r>
            <a:r>
              <a:rPr lang="tr-TR" dirty="0" smtClean="0"/>
              <a:t>mesajın </a:t>
            </a:r>
            <a:r>
              <a:rPr lang="tr-TR" dirty="0"/>
              <a:t>görme ve </a:t>
            </a:r>
            <a:r>
              <a:rPr lang="tr-TR" dirty="0" smtClean="0"/>
              <a:t>anlamlandırma</a:t>
            </a:r>
            <a:r>
              <a:rPr lang="tr-TR" dirty="0"/>
              <a:t>, </a:t>
            </a:r>
            <a:r>
              <a:rPr lang="tr-TR" dirty="0" smtClean="0"/>
              <a:t>objeleri okuma</a:t>
            </a:r>
            <a:r>
              <a:rPr lang="tr-TR" dirty="0"/>
              <a:t>, </a:t>
            </a:r>
            <a:r>
              <a:rPr lang="tr-TR" dirty="0" smtClean="0"/>
              <a:t>kültürel değerleri </a:t>
            </a:r>
            <a:r>
              <a:rPr lang="tr-TR" dirty="0"/>
              <a:t>ve </a:t>
            </a:r>
            <a:r>
              <a:rPr lang="tr-TR" dirty="0" smtClean="0"/>
              <a:t>yaşamı </a:t>
            </a:r>
            <a:r>
              <a:rPr lang="tr-TR" dirty="0"/>
              <a:t>paylama, </a:t>
            </a:r>
            <a:r>
              <a:rPr lang="tr-TR" dirty="0" smtClean="0"/>
              <a:t>gerçeği </a:t>
            </a:r>
            <a:r>
              <a:rPr lang="tr-TR" dirty="0"/>
              <a:t>arama, uygulamalar yapma ve </a:t>
            </a:r>
            <a:r>
              <a:rPr lang="tr-TR" dirty="0" smtClean="0"/>
              <a:t>değerlendirme gibi özellikleri kapsamaktadır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1449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Müze </a:t>
            </a:r>
            <a:r>
              <a:rPr lang="tr-TR" dirty="0" smtClean="0"/>
              <a:t>eğitimi </a:t>
            </a:r>
            <a:r>
              <a:rPr lang="tr-TR" dirty="0"/>
              <a:t>özellikle zaman ve mekân içinde kendini ve insanlar anlama, </a:t>
            </a:r>
            <a:r>
              <a:rPr lang="tr-TR" dirty="0" smtClean="0"/>
              <a:t>kültürel miras </a:t>
            </a:r>
            <a:r>
              <a:rPr lang="tr-TR" dirty="0"/>
              <a:t>devam ettirme, </a:t>
            </a:r>
            <a:r>
              <a:rPr lang="tr-TR" dirty="0" smtClean="0"/>
              <a:t>geçmişi</a:t>
            </a:r>
            <a:r>
              <a:rPr lang="tr-TR" dirty="0"/>
              <a:t>, bugünü ve </a:t>
            </a:r>
            <a:r>
              <a:rPr lang="tr-TR" dirty="0" smtClean="0"/>
              <a:t>geleceği anlamlı </a:t>
            </a:r>
            <a:r>
              <a:rPr lang="tr-TR" dirty="0"/>
              <a:t>biçimde </a:t>
            </a:r>
            <a:r>
              <a:rPr lang="tr-TR" dirty="0" smtClean="0"/>
              <a:t>ilişkilendirme</a:t>
            </a:r>
            <a:r>
              <a:rPr lang="tr-TR" dirty="0"/>
              <a:t>, kültürel </a:t>
            </a:r>
            <a:r>
              <a:rPr lang="tr-TR" dirty="0" smtClean="0"/>
              <a:t>varlıklar</a:t>
            </a:r>
            <a:r>
              <a:rPr lang="tr-TR" dirty="0"/>
              <a:t>, </a:t>
            </a:r>
            <a:r>
              <a:rPr lang="tr-TR" dirty="0" smtClean="0"/>
              <a:t>eski eserleri </a:t>
            </a:r>
            <a:r>
              <a:rPr lang="tr-TR" dirty="0"/>
              <a:t>anlama, koruma ve </a:t>
            </a:r>
            <a:r>
              <a:rPr lang="tr-TR" dirty="0" smtClean="0"/>
              <a:t>yaşatma</a:t>
            </a:r>
            <a:r>
              <a:rPr lang="tr-TR" dirty="0"/>
              <a:t>, kendi kültürünü ve </a:t>
            </a:r>
            <a:r>
              <a:rPr lang="tr-TR" dirty="0" smtClean="0"/>
              <a:t>farklı </a:t>
            </a:r>
            <a:r>
              <a:rPr lang="tr-TR" dirty="0"/>
              <a:t>kültürleri çok yönlü ve </a:t>
            </a:r>
            <a:r>
              <a:rPr lang="tr-TR" dirty="0" smtClean="0"/>
              <a:t>hoşgörülü </a:t>
            </a:r>
            <a:r>
              <a:rPr lang="tr-TR" dirty="0"/>
              <a:t>bir </a:t>
            </a:r>
            <a:r>
              <a:rPr lang="tr-TR" dirty="0" smtClean="0"/>
              <a:t>yaklaşımla tanıma </a:t>
            </a:r>
            <a:r>
              <a:rPr lang="tr-TR" dirty="0"/>
              <a:t>ve anlama, müzeyi bir </a:t>
            </a:r>
            <a:r>
              <a:rPr lang="tr-TR" dirty="0" smtClean="0"/>
              <a:t>yaşam </a:t>
            </a:r>
            <a:r>
              <a:rPr lang="tr-TR" dirty="0"/>
              <a:t>biçimi hâline getirme ve müzelere, </a:t>
            </a:r>
            <a:r>
              <a:rPr lang="tr-TR" dirty="0" smtClean="0"/>
              <a:t>yaşayan </a:t>
            </a:r>
            <a:r>
              <a:rPr lang="tr-TR" dirty="0"/>
              <a:t>kurum </a:t>
            </a:r>
            <a:r>
              <a:rPr lang="tr-TR" dirty="0" smtClean="0"/>
              <a:t>niteliğini kazandırma gibi </a:t>
            </a:r>
            <a:r>
              <a:rPr lang="tr-TR" dirty="0"/>
              <a:t>hedeflere hizmet </a:t>
            </a:r>
            <a:r>
              <a:rPr lang="tr-TR" dirty="0" smtClean="0"/>
              <a:t>etmektedir.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7258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err="1" smtClean="0"/>
              <a:t>Rebetez’e</a:t>
            </a:r>
            <a:r>
              <a:rPr lang="tr-TR" dirty="0" smtClean="0"/>
              <a:t> </a:t>
            </a:r>
            <a:r>
              <a:rPr lang="tr-TR" dirty="0"/>
              <a:t>(1969:7) göre müzelerin </a:t>
            </a:r>
            <a:r>
              <a:rPr lang="tr-TR" dirty="0" smtClean="0"/>
              <a:t>işlevleri </a:t>
            </a:r>
            <a:r>
              <a:rPr lang="tr-TR" dirty="0"/>
              <a:t>öyledir:</a:t>
            </a:r>
          </a:p>
          <a:p>
            <a:pPr marL="0" indent="0">
              <a:buNone/>
            </a:pPr>
            <a:r>
              <a:rPr lang="tr-TR" dirty="0"/>
              <a:t>• Müze bir </a:t>
            </a:r>
            <a:r>
              <a:rPr lang="tr-TR" dirty="0" smtClean="0"/>
              <a:t>şeyler öğretmelidir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• </a:t>
            </a:r>
            <a:r>
              <a:rPr lang="tr-TR" dirty="0" smtClean="0"/>
              <a:t>Kişinin yaratıcı </a:t>
            </a:r>
            <a:r>
              <a:rPr lang="tr-TR" dirty="0"/>
              <a:t>güçlerini </a:t>
            </a:r>
            <a:r>
              <a:rPr lang="tr-TR" dirty="0" smtClean="0"/>
              <a:t>geliştirmelidir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• </a:t>
            </a:r>
            <a:r>
              <a:rPr lang="tr-TR" dirty="0" smtClean="0"/>
              <a:t>Kişiyi </a:t>
            </a:r>
            <a:r>
              <a:rPr lang="tr-TR" dirty="0"/>
              <a:t>topluma </a:t>
            </a:r>
            <a:r>
              <a:rPr lang="tr-TR" dirty="0" smtClean="0"/>
              <a:t>kazandırmalıdır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• </a:t>
            </a:r>
            <a:r>
              <a:rPr lang="tr-TR" dirty="0" smtClean="0"/>
              <a:t>Boş </a:t>
            </a:r>
            <a:r>
              <a:rPr lang="tr-TR" dirty="0"/>
              <a:t>zamanlarla ilgili faaliyetlerde </a:t>
            </a:r>
            <a:r>
              <a:rPr lang="tr-TR" dirty="0" smtClean="0"/>
              <a:t>bulunmalıdır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444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Okul-müze işbirliği:</a:t>
            </a:r>
          </a:p>
          <a:p>
            <a:pPr marL="0" indent="0">
              <a:buNone/>
            </a:pPr>
            <a:r>
              <a:rPr lang="tr-TR" dirty="0" smtClean="0"/>
              <a:t>	«Okulda </a:t>
            </a:r>
            <a:r>
              <a:rPr lang="tr-TR" dirty="0"/>
              <a:t>öretmenler soru sorarlar, bense müzede sadece </a:t>
            </a:r>
            <a:r>
              <a:rPr lang="tr-TR"/>
              <a:t>onlara </a:t>
            </a:r>
            <a:r>
              <a:rPr lang="tr-TR" smtClean="0"/>
              <a:t>yanıt </a:t>
            </a:r>
            <a:r>
              <a:rPr lang="tr-TR" dirty="0"/>
              <a:t>veririm</a:t>
            </a:r>
            <a:r>
              <a:rPr lang="tr-TR" dirty="0" smtClean="0"/>
              <a:t>.»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487529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298</Words>
  <Application>Microsoft Office PowerPoint</Application>
  <PresentationFormat>Ekran Gösterisi (4:3)</PresentationFormat>
  <Paragraphs>13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Dışı Öğrenme Ortamı Olarak Müzeler</dc:title>
  <dc:creator>Pc_</dc:creator>
  <cp:lastModifiedBy>Windows Kullanıcısı</cp:lastModifiedBy>
  <cp:revision>9</cp:revision>
  <dcterms:created xsi:type="dcterms:W3CDTF">2019-10-23T17:34:58Z</dcterms:created>
  <dcterms:modified xsi:type="dcterms:W3CDTF">2019-11-21T13:21:35Z</dcterms:modified>
</cp:coreProperties>
</file>