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5/11/2020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noticias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674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887593"/>
          </a:xfrm>
        </p:spPr>
        <p:txBody>
          <a:bodyPr>
            <a:normAutofit fontScale="90000"/>
          </a:bodyPr>
          <a:lstStyle/>
          <a:p>
            <a:r>
              <a:rPr lang="es-ES" u="sng" dirty="0" smtClean="0"/>
              <a:t>Preguntas</a:t>
            </a:r>
            <a:r>
              <a:rPr lang="es-ES" dirty="0" smtClean="0"/>
              <a:t> guía: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 resumen de la noticia</a:t>
            </a:r>
            <a:br>
              <a:rPr lang="es-ES" dirty="0" smtClean="0"/>
            </a:br>
            <a:r>
              <a:rPr lang="es-ES" dirty="0" smtClean="0"/>
              <a:t>- ¿por qué has elegido esta noticia? ¿Por qué la has considerado importante?</a:t>
            </a:r>
            <a:br>
              <a:rPr lang="es-ES" dirty="0" smtClean="0"/>
            </a:br>
            <a:r>
              <a:rPr lang="es-ES" dirty="0" smtClean="0"/>
              <a:t>- ¿tienes alguna experiencia con el tema de la noticia?</a:t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7316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41311" y="2113407"/>
            <a:ext cx="10058400" cy="1609344"/>
          </a:xfrm>
        </p:spPr>
        <p:txBody>
          <a:bodyPr/>
          <a:lstStyle/>
          <a:p>
            <a:r>
              <a:rPr lang="es-ES" dirty="0" smtClean="0"/>
              <a:t>Presentación de la noticia y preguntas de los compañeros.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55556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1273" y="898969"/>
            <a:ext cx="10058400" cy="4030218"/>
          </a:xfrm>
        </p:spPr>
        <p:txBody>
          <a:bodyPr/>
          <a:lstStyle/>
          <a:p>
            <a:r>
              <a:rPr lang="es-ES" dirty="0" smtClean="0"/>
              <a:t>Preguntas de tu audiencia (los compañeros)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7564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5573" y="2170557"/>
            <a:ext cx="10058400" cy="1609344"/>
          </a:xfrm>
        </p:spPr>
        <p:txBody>
          <a:bodyPr/>
          <a:lstStyle/>
          <a:p>
            <a:r>
              <a:rPr lang="es-ES" dirty="0" smtClean="0"/>
              <a:t>Preguntas a nivel de grupo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957262"/>
            <a:ext cx="10058400" cy="4986337"/>
          </a:xfrm>
        </p:spPr>
        <p:txBody>
          <a:bodyPr>
            <a:normAutofit/>
          </a:bodyPr>
          <a:lstStyle/>
          <a:p>
            <a:r>
              <a:rPr lang="es-ES" dirty="0" smtClean="0"/>
              <a:t>¿Cómo os ponéis al día de lo que ocurre en el mundo?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302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959031"/>
          </a:xfrm>
        </p:spPr>
        <p:txBody>
          <a:bodyPr>
            <a:normAutofit/>
          </a:bodyPr>
          <a:lstStyle/>
          <a:p>
            <a:r>
              <a:rPr lang="es-ES" dirty="0"/>
              <a:t>¿Leéis el periódico? 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</a:t>
            </a:r>
            <a:r>
              <a:rPr lang="es-ES" dirty="0"/>
              <a:t>Con qué frecuencia</a:t>
            </a:r>
            <a:r>
              <a:rPr lang="es-ES" dirty="0" smtClean="0"/>
              <a:t>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¿Leéis las noticias siempre de la misma fuente?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¿Contrastáis las noticias?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20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55548" y="798957"/>
            <a:ext cx="10058400" cy="5230368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¿Qué opináis sobre las denominadas fake news?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¿Pueden influir en la gente tanto como dicen?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¿Alguna vez habéis compartido una noticia que ha resultado ser falsa?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1901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41285" y="2199131"/>
            <a:ext cx="10058400" cy="3301557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¿Cuál es la forma más efectiva para informarse bien?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510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8" y="484631"/>
            <a:ext cx="10058400" cy="5087493"/>
          </a:xfrm>
        </p:spPr>
        <p:txBody>
          <a:bodyPr>
            <a:normAutofit/>
          </a:bodyPr>
          <a:lstStyle/>
          <a:p>
            <a:r>
              <a:rPr lang="es-ES" dirty="0" smtClean="0"/>
              <a:t>¿Qué opináis sobre el papel de las nuevas tecnologías y las redes sociales en la divulgación de información?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7093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26998" y="1999107"/>
            <a:ext cx="10058400" cy="1609344"/>
          </a:xfrm>
        </p:spPr>
        <p:txBody>
          <a:bodyPr/>
          <a:lstStyle/>
          <a:p>
            <a:r>
              <a:rPr lang="es-ES" dirty="0" smtClean="0"/>
              <a:t>Actividad individual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27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5573" y="1070419"/>
            <a:ext cx="10058400" cy="3944493"/>
          </a:xfrm>
        </p:spPr>
        <p:txBody>
          <a:bodyPr>
            <a:normAutofit/>
          </a:bodyPr>
          <a:lstStyle/>
          <a:p>
            <a:r>
              <a:rPr lang="es-ES" dirty="0" smtClean="0"/>
              <a:t>Mira en el periódico una noticia (en turco) que te parezca </a:t>
            </a:r>
            <a:r>
              <a:rPr lang="es-ES" dirty="0" smtClean="0"/>
              <a:t>interesante </a:t>
            </a:r>
            <a:r>
              <a:rPr lang="es-ES" dirty="0" smtClean="0"/>
              <a:t>y cuéntala con tus propias palabras en español.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163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9</TotalTime>
  <Words>111</Words>
  <Application>Microsoft Office PowerPoint</Application>
  <PresentationFormat>Geniş ekran</PresentationFormat>
  <Paragraphs>12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Georgia</vt:lpstr>
      <vt:lpstr>Trebuchet MS</vt:lpstr>
      <vt:lpstr>Wingdings</vt:lpstr>
      <vt:lpstr>Wood Type Yazı Tipi</vt:lpstr>
      <vt:lpstr>noticias</vt:lpstr>
      <vt:lpstr>Preguntas a nivel de grupo</vt:lpstr>
      <vt:lpstr>¿Cómo os ponéis al día de lo que ocurre en el mundo?  </vt:lpstr>
      <vt:lpstr>¿Leéis el periódico?   ¿Con qué frecuencia?  ¿Leéis las noticias siempre de la misma fuente?  ¿Contrastáis las noticias?</vt:lpstr>
      <vt:lpstr>¿Qué opináis sobre las denominadas fake news?  ¿Pueden influir en la gente tanto como dicen?  ¿Alguna vez habéis compartido una noticia que ha resultado ser falsa?</vt:lpstr>
      <vt:lpstr>¿Cuál es la forma más efectiva para informarse bien?    </vt:lpstr>
      <vt:lpstr>¿Qué opináis sobre el papel de las nuevas tecnologías y las redes sociales en la divulgación de información?</vt:lpstr>
      <vt:lpstr>Actividad individual</vt:lpstr>
      <vt:lpstr>Mira en el periódico una noticia (en turco) que te parezca interesante y cuéntala con tus propias palabras en español.</vt:lpstr>
      <vt:lpstr>Preguntas guía:  - resumen de la noticia - ¿por qué has elegido esta noticia? ¿Por qué la has considerado importante? - ¿tienes alguna experiencia con el tema de la noticia? </vt:lpstr>
      <vt:lpstr>Presentación de la noticia y preguntas de los compañeros.</vt:lpstr>
      <vt:lpstr>Preguntas de tu audiencia (los compañeros)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noticias</dc:title>
  <dc:creator>Windows Kullanıcısı</dc:creator>
  <cp:lastModifiedBy>Windows Kullanıcısı</cp:lastModifiedBy>
  <cp:revision>4</cp:revision>
  <dcterms:created xsi:type="dcterms:W3CDTF">2020-05-10T21:33:59Z</dcterms:created>
  <dcterms:modified xsi:type="dcterms:W3CDTF">2020-05-11T20:05:56Z</dcterms:modified>
</cp:coreProperties>
</file>