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F1245-F745-438D-9297-08B6E692667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1B52A-CB17-4341-B40D-CE901613A0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9614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F1245-F745-438D-9297-08B6E692667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1B52A-CB17-4341-B40D-CE901613A0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2871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F1245-F745-438D-9297-08B6E692667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1B52A-CB17-4341-B40D-CE901613A0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873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F1245-F745-438D-9297-08B6E692667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1B52A-CB17-4341-B40D-CE901613A0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3851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F1245-F745-438D-9297-08B6E692667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1B52A-CB17-4341-B40D-CE901613A0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4457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F1245-F745-438D-9297-08B6E692667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1B52A-CB17-4341-B40D-CE901613A0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098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F1245-F745-438D-9297-08B6E692667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1B52A-CB17-4341-B40D-CE901613A0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0793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F1245-F745-438D-9297-08B6E692667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1B52A-CB17-4341-B40D-CE901613A0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3075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F1245-F745-438D-9297-08B6E692667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1B52A-CB17-4341-B40D-CE901613A0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9675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F1245-F745-438D-9297-08B6E692667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1B52A-CB17-4341-B40D-CE901613A0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0059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F1245-F745-438D-9297-08B6E692667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1B52A-CB17-4341-B40D-CE901613A0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6265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AF1245-F745-438D-9297-08B6E692667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91B52A-CB17-4341-B40D-CE901613A0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2744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mazon.com.tr/s/ref=dp_byline_sr_book_2?ie=UTF8&amp;field-author=%C3%9Cmm%C3%BChan+Nazan+Yatk%C4%B1n&amp;search-alias=books" TargetMode="External"/><Relationship Id="rId2" Type="http://schemas.openxmlformats.org/officeDocument/2006/relationships/hyperlink" Target="https://www.amazon.com.tr/s/ref=dp_byline_sr_book_1?ie=UTF8&amp;field-author=Ahmet+Yatk%C4%B1n&amp;search-alias=books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Halkla İlişkiler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77182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Etkin bir halkla ilişkiler çalışması için,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Temel hedefler belirlenmeli</a:t>
            </a:r>
          </a:p>
          <a:p>
            <a:r>
              <a:rPr lang="tr-TR" dirty="0" smtClean="0"/>
              <a:t>Yeterli kadar bilgi sunulmalı</a:t>
            </a:r>
          </a:p>
          <a:p>
            <a:r>
              <a:rPr lang="tr-TR" dirty="0" smtClean="0"/>
              <a:t>Halkın beklenti ve istekleri dikkate alınmalı</a:t>
            </a:r>
          </a:p>
          <a:p>
            <a:r>
              <a:rPr lang="tr-TR" dirty="0" smtClean="0"/>
              <a:t>Sağlıklı iletişim kurulmalı</a:t>
            </a:r>
          </a:p>
          <a:p>
            <a:r>
              <a:rPr lang="tr-TR" dirty="0" smtClean="0"/>
              <a:t>Taraflar arası yanlış anlaşılmalara engel olunmalı</a:t>
            </a:r>
            <a:endParaRPr lang="tr-TR" dirty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865448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Dürüst davranmak önemlidir. Aksi halde güven oluşturmak çok zorlaşır</a:t>
            </a:r>
          </a:p>
          <a:p>
            <a:r>
              <a:rPr lang="tr-TR" dirty="0" smtClean="0"/>
              <a:t>Başarıyı artıracak her türlü gelişime ve değişime açık olmak gereklidir</a:t>
            </a:r>
          </a:p>
          <a:p>
            <a:r>
              <a:rPr lang="tr-TR" dirty="0" smtClean="0"/>
              <a:t>Yeni fikirlere açık olmak gereklidir</a:t>
            </a:r>
          </a:p>
          <a:p>
            <a:r>
              <a:rPr lang="tr-TR" dirty="0" smtClean="0"/>
              <a:t>Halka doğru bilgiler verilmelidir</a:t>
            </a:r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972002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Gerçek dışı mesajlar halkı yanıltacağı için olumsuz sonuçlar doğurabilir.</a:t>
            </a:r>
          </a:p>
          <a:p>
            <a:r>
              <a:rPr lang="tr-TR" dirty="0" smtClean="0"/>
              <a:t>Anlaşılır olmak gereklidir</a:t>
            </a:r>
          </a:p>
          <a:p>
            <a:r>
              <a:rPr lang="tr-TR" dirty="0" smtClean="0"/>
              <a:t>Olumsuz imajın silinmesi yıllar alabilir</a:t>
            </a:r>
          </a:p>
          <a:p>
            <a:r>
              <a:rPr lang="tr-TR" dirty="0" smtClean="0"/>
              <a:t>Programlı bir çalışmayı gerektirir</a:t>
            </a:r>
          </a:p>
          <a:p>
            <a:r>
              <a:rPr lang="tr-TR" dirty="0" smtClean="0"/>
              <a:t>Etkin bir araştırma yapmak gereklidir</a:t>
            </a:r>
          </a:p>
          <a:p>
            <a:r>
              <a:rPr lang="tr-TR" dirty="0" smtClean="0"/>
              <a:t>Konusunda uzman kişilerle çalışmak gereklidir</a:t>
            </a:r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862133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İşletmedeki tüm çalışanların katılımı önemlidir</a:t>
            </a:r>
          </a:p>
          <a:p>
            <a:r>
              <a:rPr lang="tr-TR" dirty="0" smtClean="0"/>
              <a:t>Etik ilkeler doğrultusunda hareket edilmelidir</a:t>
            </a:r>
          </a:p>
          <a:p>
            <a:r>
              <a:rPr lang="tr-TR" dirty="0" smtClean="0"/>
              <a:t>Kalite süreci dikkate alınmalıdır</a:t>
            </a:r>
          </a:p>
          <a:p>
            <a:r>
              <a:rPr lang="tr-TR" dirty="0" smtClean="0"/>
              <a:t>İşletme amaçları ilk olarak kendi çalışanlarına benimsetmelidir çünkü iç müşteri yani çalışanlar önemli bir halkla ilişkiler evresidir.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876048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Çalışanlar, ortak iş yapılan her kurum içi müşteriyi oluşturur ve onların ilk olarak ürün ve hizmetler ile ilgili güven duymaları önemlidir. Çalışanlar bir nevi işletmeyi temsil eden önemli </a:t>
            </a:r>
            <a:r>
              <a:rPr lang="tr-TR" smtClean="0"/>
              <a:t>reklam aracılarıdır.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77996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tr-TR" dirty="0" err="1" smtClean="0"/>
              <a:t>Tengilimoğlu</a:t>
            </a:r>
            <a:r>
              <a:rPr lang="tr-TR" dirty="0" smtClean="0"/>
              <a:t>, D. Sağlık Kurumlarında Halkla İlişkiler.</a:t>
            </a:r>
          </a:p>
          <a:p>
            <a:r>
              <a:rPr lang="tr-TR" dirty="0" smtClean="0"/>
              <a:t>Halkla İlişkiler ve İletişim , 2018, </a:t>
            </a:r>
            <a:r>
              <a:rPr lang="tr-TR" u="sng" dirty="0" smtClean="0">
                <a:hlinkClick r:id="rId2"/>
              </a:rPr>
              <a:t>Ahmet Yatkın</a:t>
            </a:r>
            <a:r>
              <a:rPr lang="tr-TR" dirty="0" smtClean="0"/>
              <a:t> , </a:t>
            </a:r>
            <a:r>
              <a:rPr lang="tr-TR" u="sng" dirty="0" smtClean="0">
                <a:hlinkClick r:id="rId3"/>
              </a:rPr>
              <a:t>Ümmühan Nazan Yatkın</a:t>
            </a:r>
            <a:r>
              <a:rPr lang="tr-TR" dirty="0" smtClean="0"/>
              <a:t> , Nobel Akademik Yayıncılık; 5. baskı </a:t>
            </a:r>
            <a:endParaRPr lang="tr-TR" b="1" dirty="0" smtClean="0"/>
          </a:p>
          <a:p>
            <a:r>
              <a:rPr lang="tr-TR" dirty="0" smtClean="0"/>
              <a:t>Bülbül, R. (2000). Halkla İlişkiler ve Tanıtım, Nobel Yayın, Ankara</a:t>
            </a:r>
            <a:endParaRPr lang="tr-TR" b="1" dirty="0" smtClean="0"/>
          </a:p>
          <a:p>
            <a:r>
              <a:rPr lang="tr-TR" dirty="0" smtClean="0"/>
              <a:t>Ertekin, Y. (2000). Halkla İlişkiler, Yargı Yayıncılık, Ankara</a:t>
            </a:r>
          </a:p>
          <a:p>
            <a:r>
              <a:rPr lang="tr-TR" dirty="0" smtClean="0"/>
              <a:t>Mısırlı, İ. (2003). Genel İletişim, Detay Yayıncılık, Ankara </a:t>
            </a:r>
          </a:p>
          <a:p>
            <a:r>
              <a:rPr lang="tr-TR" dirty="0" smtClean="0"/>
              <a:t>T.C. Anadolu Üniversitesi Yayını No: 2713 </a:t>
            </a:r>
            <a:r>
              <a:rPr lang="tr-TR" dirty="0" err="1" smtClean="0"/>
              <a:t>Açıköğretim</a:t>
            </a:r>
            <a:r>
              <a:rPr lang="tr-TR" dirty="0" smtClean="0"/>
              <a:t> Fakültesi Yayını No: 1676</a:t>
            </a:r>
          </a:p>
          <a:p>
            <a:r>
              <a:rPr lang="tr-TR" dirty="0" smtClean="0"/>
              <a:t>Halkla İlişkiler</a:t>
            </a:r>
          </a:p>
          <a:p>
            <a:r>
              <a:rPr lang="tr-TR" dirty="0" smtClean="0"/>
              <a:t>Yazarlar </a:t>
            </a:r>
            <a:r>
              <a:rPr lang="tr-TR" dirty="0" err="1" smtClean="0"/>
              <a:t>Prof.Dr</a:t>
            </a:r>
            <a:r>
              <a:rPr lang="tr-TR" dirty="0" smtClean="0"/>
              <a:t>. Ahmet Kalender (Ünite 1) </a:t>
            </a:r>
            <a:r>
              <a:rPr lang="tr-TR" dirty="0" err="1" smtClean="0"/>
              <a:t>Prof.Dr</a:t>
            </a:r>
            <a:r>
              <a:rPr lang="tr-TR" dirty="0" smtClean="0"/>
              <a:t>. Zeynep Filiz </a:t>
            </a:r>
            <a:r>
              <a:rPr lang="tr-TR" dirty="0" err="1" smtClean="0"/>
              <a:t>Peltekoğlu</a:t>
            </a:r>
            <a:r>
              <a:rPr lang="tr-TR" dirty="0" smtClean="0"/>
              <a:t> (Ünite 2) </a:t>
            </a:r>
            <a:r>
              <a:rPr lang="tr-TR" dirty="0" err="1" smtClean="0"/>
              <a:t>Doç.Dr</a:t>
            </a:r>
            <a:r>
              <a:rPr lang="tr-TR" dirty="0" smtClean="0"/>
              <a:t>. Sevil </a:t>
            </a:r>
            <a:r>
              <a:rPr lang="tr-TR" dirty="0" err="1" smtClean="0"/>
              <a:t>Bayçu</a:t>
            </a:r>
            <a:r>
              <a:rPr lang="tr-TR" dirty="0" smtClean="0"/>
              <a:t> (Ünite 3) </a:t>
            </a:r>
            <a:r>
              <a:rPr lang="tr-TR" dirty="0" err="1" smtClean="0"/>
              <a:t>Dr.Öğr.Üyesi</a:t>
            </a:r>
            <a:r>
              <a:rPr lang="tr-TR" dirty="0" smtClean="0"/>
              <a:t> Mehmet Sinan Ergüven (Ünite 4) </a:t>
            </a:r>
            <a:r>
              <a:rPr lang="tr-TR" dirty="0" err="1" smtClean="0"/>
              <a:t>Prof.Dr</a:t>
            </a:r>
            <a:r>
              <a:rPr lang="tr-TR" dirty="0" smtClean="0"/>
              <a:t>. </a:t>
            </a:r>
            <a:r>
              <a:rPr lang="tr-TR" dirty="0" err="1" smtClean="0"/>
              <a:t>Rasime</a:t>
            </a:r>
            <a:r>
              <a:rPr lang="tr-TR" dirty="0" smtClean="0"/>
              <a:t> Ayhan Yılmaz (Ünite 5) </a:t>
            </a:r>
            <a:r>
              <a:rPr lang="tr-TR" dirty="0" err="1" smtClean="0"/>
              <a:t>Prof.Dr</a:t>
            </a:r>
            <a:r>
              <a:rPr lang="tr-TR" dirty="0" smtClean="0"/>
              <a:t>. Ayla Okay (Ünite 6) </a:t>
            </a:r>
            <a:r>
              <a:rPr lang="tr-TR" dirty="0" err="1" smtClean="0"/>
              <a:t>Prof.Dr</a:t>
            </a:r>
            <a:r>
              <a:rPr lang="tr-TR" dirty="0" smtClean="0"/>
              <a:t>. Aylin Göztaş (Ünite 7) </a:t>
            </a:r>
            <a:r>
              <a:rPr lang="tr-TR" dirty="0" err="1" smtClean="0"/>
              <a:t>Prof.Dr</a:t>
            </a:r>
            <a:r>
              <a:rPr lang="tr-TR" dirty="0" smtClean="0"/>
              <a:t>. Sema Becerikli (Ünite 8)  </a:t>
            </a:r>
          </a:p>
          <a:p>
            <a:r>
              <a:rPr lang="tr-TR" dirty="0" smtClean="0"/>
              <a:t>Editör </a:t>
            </a:r>
            <a:r>
              <a:rPr lang="tr-TR" dirty="0" err="1" smtClean="0"/>
              <a:t>Prof.Dr</a:t>
            </a:r>
            <a:r>
              <a:rPr lang="tr-TR" dirty="0" smtClean="0"/>
              <a:t>. Aydın Ziya Özgür</a:t>
            </a:r>
          </a:p>
          <a:p>
            <a:r>
              <a:rPr lang="tr-TR" dirty="0" err="1" smtClean="0"/>
              <a:t>Megep</a:t>
            </a:r>
            <a:r>
              <a:rPr lang="tr-TR" dirty="0" smtClean="0"/>
              <a:t> (Mesleki Eğitim Ve Öğretim Sisteminin Güçlendirilmesi Projesi) Halkla İlişkiler Ve  Organizasyon Hizmetleri Alanı , Ankara 2007, Milli Eğitim Bakanlığı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22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tr-TR" dirty="0" smtClean="0"/>
              <a:t>T.C. Anadolu </a:t>
            </a:r>
            <a:r>
              <a:rPr lang="tr-TR" dirty="0" err="1" smtClean="0"/>
              <a:t>Ün‹Vers‹Tes</a:t>
            </a:r>
            <a:r>
              <a:rPr lang="tr-TR" dirty="0" smtClean="0"/>
              <a:t>‹ Yayını No: 2613  </a:t>
            </a:r>
            <a:r>
              <a:rPr lang="tr-TR" dirty="0" err="1" smtClean="0"/>
              <a:t>Açıköğretim</a:t>
            </a:r>
            <a:r>
              <a:rPr lang="tr-TR" dirty="0" smtClean="0"/>
              <a:t> Fakültesi Yayını No: 1581</a:t>
            </a:r>
          </a:p>
          <a:p>
            <a:r>
              <a:rPr lang="tr-TR" dirty="0" smtClean="0"/>
              <a:t>Halkla İlişkiler Uygulama Teknikleri</a:t>
            </a:r>
          </a:p>
          <a:p>
            <a:r>
              <a:rPr lang="tr-TR" dirty="0" smtClean="0"/>
              <a:t>Yazarlar </a:t>
            </a:r>
            <a:r>
              <a:rPr lang="tr-TR" dirty="0" err="1" smtClean="0"/>
              <a:t>Öğr.Gör.Dr</a:t>
            </a:r>
            <a:r>
              <a:rPr lang="tr-TR" dirty="0" smtClean="0"/>
              <a:t>. Melike </a:t>
            </a:r>
            <a:r>
              <a:rPr lang="tr-TR" dirty="0" err="1" smtClean="0"/>
              <a:t>Taﬁcıoğlu</a:t>
            </a:r>
            <a:r>
              <a:rPr lang="tr-TR" dirty="0" smtClean="0"/>
              <a:t> (Ünite 1) </a:t>
            </a:r>
            <a:r>
              <a:rPr lang="tr-TR" dirty="0" err="1" smtClean="0"/>
              <a:t>Yrd.Doç.Dr</a:t>
            </a:r>
            <a:r>
              <a:rPr lang="tr-TR" dirty="0" smtClean="0"/>
              <a:t>. Feyyaz Bodur (Ünite 2) </a:t>
            </a:r>
            <a:r>
              <a:rPr lang="tr-TR" dirty="0" err="1" smtClean="0"/>
              <a:t>Doç.Dr</a:t>
            </a:r>
            <a:r>
              <a:rPr lang="tr-TR" dirty="0" smtClean="0"/>
              <a:t>. Hüseyin Eryılmaz (Ünite 3) </a:t>
            </a:r>
            <a:r>
              <a:rPr lang="tr-TR" dirty="0" err="1" smtClean="0"/>
              <a:t>Yrd.Doç.Dr</a:t>
            </a:r>
            <a:r>
              <a:rPr lang="tr-TR" dirty="0" smtClean="0"/>
              <a:t>. Berrin </a:t>
            </a:r>
            <a:r>
              <a:rPr lang="tr-TR" dirty="0" err="1" smtClean="0"/>
              <a:t>Özkanal</a:t>
            </a:r>
            <a:r>
              <a:rPr lang="tr-TR" dirty="0" smtClean="0"/>
              <a:t> (Ünite 4) </a:t>
            </a:r>
            <a:r>
              <a:rPr lang="tr-TR" dirty="0" err="1" smtClean="0"/>
              <a:t>Prof.Dr</a:t>
            </a:r>
            <a:r>
              <a:rPr lang="tr-TR" dirty="0" smtClean="0"/>
              <a:t>. Cengiz Hakan Aydın (Ünite 5) </a:t>
            </a:r>
            <a:r>
              <a:rPr lang="tr-TR" dirty="0" err="1" smtClean="0"/>
              <a:t>Öğr.Gör</a:t>
            </a:r>
            <a:r>
              <a:rPr lang="tr-TR" dirty="0" smtClean="0"/>
              <a:t>. Eren Göksel (Ünite 6)</a:t>
            </a:r>
          </a:p>
          <a:p>
            <a:r>
              <a:rPr lang="tr-TR" dirty="0" smtClean="0"/>
              <a:t>Editör </a:t>
            </a:r>
            <a:r>
              <a:rPr lang="tr-TR" dirty="0" err="1" smtClean="0"/>
              <a:t>Yrd.Doç.Dr</a:t>
            </a:r>
            <a:r>
              <a:rPr lang="tr-TR" dirty="0" smtClean="0"/>
              <a:t>. Berrin </a:t>
            </a:r>
            <a:r>
              <a:rPr lang="tr-TR" dirty="0" err="1" smtClean="0"/>
              <a:t>Özkanal</a:t>
            </a:r>
            <a:endParaRPr lang="tr-TR" dirty="0" smtClean="0"/>
          </a:p>
          <a:p>
            <a:r>
              <a:rPr lang="tr-TR" dirty="0" smtClean="0"/>
              <a:t> </a:t>
            </a:r>
          </a:p>
          <a:p>
            <a:r>
              <a:rPr lang="tr-TR" dirty="0" smtClean="0"/>
              <a:t>T.C. Anadolu Üniversitesi Yayını No: 2603 </a:t>
            </a:r>
            <a:r>
              <a:rPr lang="tr-TR" dirty="0" err="1" smtClean="0"/>
              <a:t>Açıköğretim</a:t>
            </a:r>
            <a:r>
              <a:rPr lang="tr-TR" dirty="0" smtClean="0"/>
              <a:t> Fakültesi Yayını No: 1571 </a:t>
            </a:r>
          </a:p>
          <a:p>
            <a:r>
              <a:rPr lang="tr-TR" dirty="0" smtClean="0"/>
              <a:t>Halkla İlişkiler Yönetimi </a:t>
            </a:r>
          </a:p>
          <a:p>
            <a:r>
              <a:rPr lang="tr-TR" dirty="0" smtClean="0"/>
              <a:t>Yazarlar </a:t>
            </a:r>
            <a:r>
              <a:rPr lang="tr-TR" dirty="0" err="1" smtClean="0"/>
              <a:t>Doç.Dr</a:t>
            </a:r>
            <a:r>
              <a:rPr lang="tr-TR" dirty="0" smtClean="0"/>
              <a:t>. Filiz Demir (Ünite 1, 3) </a:t>
            </a:r>
            <a:r>
              <a:rPr lang="tr-TR" dirty="0" err="1" smtClean="0"/>
              <a:t>Arş.Gör.Dr</a:t>
            </a:r>
            <a:r>
              <a:rPr lang="tr-TR" dirty="0" smtClean="0"/>
              <a:t>. Ozan </a:t>
            </a:r>
            <a:r>
              <a:rPr lang="tr-TR" dirty="0" err="1" smtClean="0"/>
              <a:t>Ağlargöz</a:t>
            </a:r>
            <a:r>
              <a:rPr lang="tr-TR" dirty="0" smtClean="0"/>
              <a:t> (Ünite 2) </a:t>
            </a:r>
            <a:r>
              <a:rPr lang="tr-TR" dirty="0" err="1" smtClean="0"/>
              <a:t>Yrd.Doç.Dr</a:t>
            </a:r>
            <a:r>
              <a:rPr lang="tr-TR" dirty="0" smtClean="0"/>
              <a:t>. N. Bilge İspir (Ünite 4) </a:t>
            </a:r>
            <a:r>
              <a:rPr lang="tr-TR" dirty="0" err="1" smtClean="0"/>
              <a:t>Doç.Dr</a:t>
            </a:r>
            <a:r>
              <a:rPr lang="tr-TR" dirty="0" smtClean="0"/>
              <a:t>. İdil Süher (Ünite 5) </a:t>
            </a:r>
            <a:r>
              <a:rPr lang="tr-TR" dirty="0" err="1" smtClean="0"/>
              <a:t>Öğr.Gör</a:t>
            </a:r>
            <a:r>
              <a:rPr lang="tr-TR" dirty="0" smtClean="0"/>
              <a:t>. Levent </a:t>
            </a:r>
            <a:r>
              <a:rPr lang="tr-TR" dirty="0" err="1" smtClean="0"/>
              <a:t>Özkoçak</a:t>
            </a:r>
            <a:r>
              <a:rPr lang="tr-TR" dirty="0" smtClean="0"/>
              <a:t> (Ünite 6)    Editör </a:t>
            </a:r>
            <a:r>
              <a:rPr lang="tr-TR" dirty="0" err="1" smtClean="0"/>
              <a:t>Yrd.Doç.Dr</a:t>
            </a:r>
            <a:r>
              <a:rPr lang="tr-TR" dirty="0" smtClean="0"/>
              <a:t>. Nuray Tokgöz</a:t>
            </a:r>
          </a:p>
          <a:p>
            <a:r>
              <a:rPr lang="tr-TR" dirty="0" smtClean="0"/>
              <a:t> </a:t>
            </a:r>
          </a:p>
          <a:p>
            <a:r>
              <a:rPr lang="tr-TR" dirty="0" err="1" smtClean="0"/>
              <a:t>Megep</a:t>
            </a:r>
            <a:r>
              <a:rPr lang="tr-TR" dirty="0" smtClean="0"/>
              <a:t> (Meslekî Eğitim Ve Öğretim Sisteminin  Güçlendirilmesi Projesi) </a:t>
            </a:r>
          </a:p>
          <a:p>
            <a:r>
              <a:rPr lang="tr-TR" dirty="0" smtClean="0"/>
              <a:t>Halkla İlişkiler Ve Organizasyon Hizmetleri </a:t>
            </a:r>
          </a:p>
          <a:p>
            <a:r>
              <a:rPr lang="tr-TR" dirty="0" smtClean="0"/>
              <a:t>Halkla İlişkiler Kavramı </a:t>
            </a:r>
          </a:p>
          <a:p>
            <a:r>
              <a:rPr lang="tr-TR" dirty="0" smtClean="0"/>
              <a:t> Ankara 2006, Milli Eğitim Bakanlığı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60021785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244</Words>
  <Application>Microsoft Office PowerPoint</Application>
  <PresentationFormat>Ekran Gösterisi (4:3)</PresentationFormat>
  <Paragraphs>47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Halkla İlişkiler </vt:lpstr>
      <vt:lpstr>Etkin bir halkla ilişkiler çalışması için,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Halkla İlişkiler </dc:title>
  <dc:creator>EDA</dc:creator>
  <cp:lastModifiedBy>EDA</cp:lastModifiedBy>
  <cp:revision>10</cp:revision>
  <dcterms:created xsi:type="dcterms:W3CDTF">2020-05-14T12:33:34Z</dcterms:created>
  <dcterms:modified xsi:type="dcterms:W3CDTF">2020-05-14T12:43:35Z</dcterms:modified>
</cp:coreProperties>
</file>