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61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87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7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85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45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9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79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0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67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05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26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F1245-F745-438D-9297-08B6E69266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B52A-CB17-4341-B40D-CE901613A0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74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71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Etkin bir halkla ilişkiler çalışması için,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hedefler belirlenmeli</a:t>
            </a:r>
          </a:p>
          <a:p>
            <a:r>
              <a:rPr lang="tr-TR" dirty="0" smtClean="0"/>
              <a:t>Yeterli kadar bilgi sunulmalı</a:t>
            </a:r>
          </a:p>
          <a:p>
            <a:r>
              <a:rPr lang="tr-TR" dirty="0" smtClean="0"/>
              <a:t>Halkın beklenti ve istekleri dikkate alınmalı</a:t>
            </a:r>
          </a:p>
          <a:p>
            <a:r>
              <a:rPr lang="tr-TR" dirty="0" smtClean="0"/>
              <a:t>Sağlıklı iletişim kurulmalı</a:t>
            </a:r>
          </a:p>
          <a:p>
            <a:r>
              <a:rPr lang="tr-TR" dirty="0" smtClean="0"/>
              <a:t>Taraflar arası yanlış anlaşılmalara engel olunmalı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54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Dürüst davranmak önemlidir. Aksi halde güven oluşturmak çok zorlaşır</a:t>
            </a:r>
          </a:p>
          <a:p>
            <a:r>
              <a:rPr lang="tr-TR" dirty="0" smtClean="0"/>
              <a:t>Başarıyı artıracak her türlü gelişime ve değişime açık olmak gereklidir</a:t>
            </a:r>
          </a:p>
          <a:p>
            <a:r>
              <a:rPr lang="tr-TR" dirty="0" smtClean="0"/>
              <a:t>Yeni fikirlere açık olmak gereklidir</a:t>
            </a:r>
          </a:p>
          <a:p>
            <a:r>
              <a:rPr lang="tr-TR" dirty="0" smtClean="0"/>
              <a:t>Halka doğru bilgiler verilmelidir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720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Gerçek dışı mesajlar halkı yanıltacağı için olumsuz sonuçlar doğurabilir.</a:t>
            </a:r>
          </a:p>
          <a:p>
            <a:r>
              <a:rPr lang="tr-TR" dirty="0" smtClean="0"/>
              <a:t>Anlaşılır olmak gereklidir</a:t>
            </a:r>
          </a:p>
          <a:p>
            <a:r>
              <a:rPr lang="tr-TR" dirty="0" smtClean="0"/>
              <a:t>Olumsuz imajın silinmesi yıllar alabilir</a:t>
            </a:r>
          </a:p>
          <a:p>
            <a:r>
              <a:rPr lang="tr-TR" dirty="0" smtClean="0"/>
              <a:t>Programlı bir çalışmayı gerektirir</a:t>
            </a:r>
          </a:p>
          <a:p>
            <a:r>
              <a:rPr lang="tr-TR" dirty="0" smtClean="0"/>
              <a:t>Etkin bir araştırma yapmak gereklidir</a:t>
            </a:r>
          </a:p>
          <a:p>
            <a:r>
              <a:rPr lang="tr-TR" dirty="0" smtClean="0"/>
              <a:t>Konusunda uzman kişilerle çalışmak gereklidir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621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İşletmedeki tüm çalışanların katılımı önemlidir</a:t>
            </a:r>
          </a:p>
          <a:p>
            <a:r>
              <a:rPr lang="tr-TR" dirty="0" smtClean="0"/>
              <a:t>Etik ilkeler doğrultusunda hareket edilmelidir</a:t>
            </a:r>
          </a:p>
          <a:p>
            <a:r>
              <a:rPr lang="tr-TR" dirty="0" smtClean="0"/>
              <a:t>Kalite süreci dikkate alınmalıdır</a:t>
            </a:r>
          </a:p>
          <a:p>
            <a:r>
              <a:rPr lang="tr-TR" dirty="0" smtClean="0"/>
              <a:t>İşletme amaçları ilk olarak kendi çalışanlarına benimsetmelidir çünkü iç müşteri yani çalışanlar önemli bir halkla ilişkiler evresidir.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60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Çalışanlar, ortak iş yapılan her kurum içi müşteriyi oluşturur ve onların ilk olarak ürün ve hizmetler ile ilgili güven duymaları önemlidir. Çalışanlar bir nevi işletmeyi temsil eden önemli </a:t>
            </a:r>
            <a:r>
              <a:rPr lang="tr-TR" smtClean="0"/>
              <a:t>reklam aracılarıdır.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79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Tengilimoğlu</a:t>
            </a:r>
            <a:r>
              <a:rPr lang="tr-TR" dirty="0" smtClean="0"/>
              <a:t>, D. Sağlık Kurumlarında Halkla İlişkiler.</a:t>
            </a:r>
          </a:p>
          <a:p>
            <a:r>
              <a:rPr lang="tr-TR" dirty="0" smtClean="0"/>
              <a:t>Halkla İlişkiler ve İletişim , 2018, </a:t>
            </a:r>
            <a:r>
              <a:rPr lang="tr-TR" u="sng" dirty="0" smtClean="0">
                <a:hlinkClick r:id="rId2"/>
              </a:rPr>
              <a:t>Ahmet Yatkın</a:t>
            </a:r>
            <a:r>
              <a:rPr lang="tr-TR" dirty="0" smtClean="0"/>
              <a:t> , </a:t>
            </a:r>
            <a:r>
              <a:rPr lang="tr-TR" u="sng" dirty="0" smtClean="0">
                <a:hlinkClick r:id="rId3"/>
              </a:rPr>
              <a:t>Ümmühan Nazan Yatkın</a:t>
            </a:r>
            <a:r>
              <a:rPr lang="tr-TR" dirty="0" smtClean="0"/>
              <a:t> , Nobel Akademik Yayıncılık; 5. baskı </a:t>
            </a:r>
            <a:endParaRPr lang="tr-TR" b="1" dirty="0" smtClean="0"/>
          </a:p>
          <a:p>
            <a:r>
              <a:rPr lang="tr-TR" dirty="0" smtClean="0"/>
              <a:t>Bülbül, R. (2000). Halkla İlişkiler ve Tanıtım, Nobel Yayın, Ankara</a:t>
            </a:r>
            <a:endParaRPr lang="tr-TR" b="1" dirty="0" smtClean="0"/>
          </a:p>
          <a:p>
            <a:r>
              <a:rPr lang="tr-TR" dirty="0" smtClean="0"/>
              <a:t>Ertekin, Y. (2000). Halkla İlişkiler, Yargı Yayıncılık, Ankara</a:t>
            </a:r>
          </a:p>
          <a:p>
            <a:r>
              <a:rPr lang="tr-TR" dirty="0" smtClean="0"/>
              <a:t>Mısırlı, İ. (2003). Genel İletişim, Detay Yayıncılık, Ankara </a:t>
            </a:r>
          </a:p>
          <a:p>
            <a:r>
              <a:rPr lang="tr-TR" dirty="0" smtClean="0"/>
              <a:t>T.C. Anadolu Üniversitesi Yayını No: 2713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1676</a:t>
            </a:r>
          </a:p>
          <a:p>
            <a:r>
              <a:rPr lang="tr-TR" dirty="0" smtClean="0"/>
              <a:t>Halkla İlişkiler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Prof.Dr</a:t>
            </a:r>
            <a:r>
              <a:rPr lang="tr-TR" dirty="0" smtClean="0"/>
              <a:t>. Ahmet Kalender (Ünite 1) </a:t>
            </a:r>
            <a:r>
              <a:rPr lang="tr-TR" dirty="0" err="1" smtClean="0"/>
              <a:t>Prof.Dr</a:t>
            </a:r>
            <a:r>
              <a:rPr lang="tr-TR" dirty="0" smtClean="0"/>
              <a:t>. Zeynep Filiz </a:t>
            </a:r>
            <a:r>
              <a:rPr lang="tr-TR" dirty="0" err="1" smtClean="0"/>
              <a:t>Peltekoğlu</a:t>
            </a:r>
            <a:r>
              <a:rPr lang="tr-TR" dirty="0" smtClean="0"/>
              <a:t> (Ünite 2) </a:t>
            </a:r>
            <a:r>
              <a:rPr lang="tr-TR" dirty="0" err="1" smtClean="0"/>
              <a:t>Doç.Dr</a:t>
            </a:r>
            <a:r>
              <a:rPr lang="tr-TR" dirty="0" smtClean="0"/>
              <a:t>. Sevil </a:t>
            </a:r>
            <a:r>
              <a:rPr lang="tr-TR" dirty="0" err="1" smtClean="0"/>
              <a:t>Bayçu</a:t>
            </a:r>
            <a:r>
              <a:rPr lang="tr-TR" dirty="0" smtClean="0"/>
              <a:t> (Ünite 3) </a:t>
            </a:r>
            <a:r>
              <a:rPr lang="tr-TR" dirty="0" err="1" smtClean="0"/>
              <a:t>Dr.Öğr.Üyesi</a:t>
            </a:r>
            <a:r>
              <a:rPr lang="tr-TR" dirty="0" smtClean="0"/>
              <a:t> Mehmet Sinan Ergüven (Ünite 4)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Rasime</a:t>
            </a:r>
            <a:r>
              <a:rPr lang="tr-TR" dirty="0" smtClean="0"/>
              <a:t> Ayhan Yılmaz (Ünite 5) </a:t>
            </a:r>
            <a:r>
              <a:rPr lang="tr-TR" dirty="0" err="1" smtClean="0"/>
              <a:t>Prof.Dr</a:t>
            </a:r>
            <a:r>
              <a:rPr lang="tr-TR" dirty="0" smtClean="0"/>
              <a:t>. Ayla Okay (Ünite 6) </a:t>
            </a:r>
            <a:r>
              <a:rPr lang="tr-TR" dirty="0" err="1" smtClean="0"/>
              <a:t>Prof.Dr</a:t>
            </a:r>
            <a:r>
              <a:rPr lang="tr-TR" dirty="0" smtClean="0"/>
              <a:t>. Aylin Göztaş (Ünite 7) </a:t>
            </a:r>
            <a:r>
              <a:rPr lang="tr-TR" dirty="0" err="1" smtClean="0"/>
              <a:t>Prof.Dr</a:t>
            </a:r>
            <a:r>
              <a:rPr lang="tr-TR" dirty="0" smtClean="0"/>
              <a:t>. Sema Becerikli (Ünite 8)  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Prof.Dr</a:t>
            </a:r>
            <a:r>
              <a:rPr lang="tr-TR" dirty="0" smtClean="0"/>
              <a:t>. Aydın Ziya Özgür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(Mesleki Eğitim Ve Öğretim Sisteminin Güçlendirilmesi Projesi) Halkla İlişkiler Ve  Organizasyon Hizmetleri Alanı , Ankara 2007,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02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244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İlişkiler </vt:lpstr>
      <vt:lpstr>Etkin bir halkla ilişkiler çalışması için,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</dc:title>
  <dc:creator>EDA</dc:creator>
  <cp:lastModifiedBy>EDA</cp:lastModifiedBy>
  <cp:revision>10</cp:revision>
  <dcterms:created xsi:type="dcterms:W3CDTF">2020-05-14T12:33:34Z</dcterms:created>
  <dcterms:modified xsi:type="dcterms:W3CDTF">2020-05-14T12:43:35Z</dcterms:modified>
</cp:coreProperties>
</file>