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1"/>
    <p:restoredTop sz="94705"/>
  </p:normalViewPr>
  <p:slideViewPr>
    <p:cSldViewPr snapToGrid="0" snapToObjects="1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850AA-5034-8B40-96CE-4CAD838A0731}" type="datetimeFigureOut">
              <a:rPr lang="tr-TR" smtClean="0"/>
              <a:t>6.01.2020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BFA0A0-AA33-6945-9C97-D3905FFB00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2175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DBFC-CF78-DE44-91B5-B3C80F576EE9}" type="datetimeFigureOut">
              <a:rPr lang="tr-TR" smtClean="0"/>
              <a:t>6.01.2020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F5349-AF6E-2D41-911C-0E50AC077D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4008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DBFC-CF78-DE44-91B5-B3C80F576EE9}" type="datetimeFigureOut">
              <a:rPr lang="tr-TR" smtClean="0"/>
              <a:t>6.01.2020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F5349-AF6E-2D41-911C-0E50AC077D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4245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DBFC-CF78-DE44-91B5-B3C80F576EE9}" type="datetimeFigureOut">
              <a:rPr lang="tr-TR" smtClean="0"/>
              <a:t>6.01.2020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F5349-AF6E-2D41-911C-0E50AC077D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8313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DBFC-CF78-DE44-91B5-B3C80F576EE9}" type="datetimeFigureOut">
              <a:rPr lang="tr-TR" smtClean="0"/>
              <a:t>6.01.2020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F5349-AF6E-2D41-911C-0E50AC077D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1038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DBFC-CF78-DE44-91B5-B3C80F576EE9}" type="datetimeFigureOut">
              <a:rPr lang="tr-TR" smtClean="0"/>
              <a:t>6.01.2020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F5349-AF6E-2D41-911C-0E50AC077D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1401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DBFC-CF78-DE44-91B5-B3C80F576EE9}" type="datetimeFigureOut">
              <a:rPr lang="tr-TR" smtClean="0"/>
              <a:t>6.01.2020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F5349-AF6E-2D41-911C-0E50AC077D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2746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DBFC-CF78-DE44-91B5-B3C80F576EE9}" type="datetimeFigureOut">
              <a:rPr lang="tr-TR" smtClean="0"/>
              <a:t>6.01.2020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F5349-AF6E-2D41-911C-0E50AC077D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2500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DBFC-CF78-DE44-91B5-B3C80F576EE9}" type="datetimeFigureOut">
              <a:rPr lang="tr-TR" smtClean="0"/>
              <a:t>6.01.2020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F5349-AF6E-2D41-911C-0E50AC077D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1094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DBFC-CF78-DE44-91B5-B3C80F576EE9}" type="datetimeFigureOut">
              <a:rPr lang="tr-TR" smtClean="0"/>
              <a:t>6.01.2020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F5349-AF6E-2D41-911C-0E50AC077D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3786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DBFC-CF78-DE44-91B5-B3C80F576EE9}" type="datetimeFigureOut">
              <a:rPr lang="tr-TR" smtClean="0"/>
              <a:t>6.01.2020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F5349-AF6E-2D41-911C-0E50AC077D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6273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DBFC-CF78-DE44-91B5-B3C80F576EE9}" type="datetimeFigureOut">
              <a:rPr lang="tr-TR" smtClean="0"/>
              <a:t>6.01.2020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F5349-AF6E-2D41-911C-0E50AC077D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4381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1DBFC-CF78-DE44-91B5-B3C80F576EE9}" type="datetimeFigureOut">
              <a:rPr lang="tr-TR" smtClean="0"/>
              <a:t>6.01.2020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F5349-AF6E-2D41-911C-0E50AC077D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9687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738304" y="1998246"/>
            <a:ext cx="65519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4000" b="1" dirty="0"/>
              <a:t>REPRODUCTIVE HERD HEALTH</a:t>
            </a:r>
            <a:endParaRPr lang="tr-TR" sz="4000" b="1" dirty="0"/>
          </a:p>
        </p:txBody>
      </p:sp>
      <p:sp>
        <p:nvSpPr>
          <p:cNvPr id="5" name="Metin kutusu 4"/>
          <p:cNvSpPr txBox="1"/>
          <p:nvPr/>
        </p:nvSpPr>
        <p:spPr>
          <a:xfrm>
            <a:off x="4214348" y="4202136"/>
            <a:ext cx="33535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err="1" smtClean="0"/>
              <a:t>Prof.Dr</a:t>
            </a:r>
            <a:r>
              <a:rPr lang="tr-TR" sz="2800" dirty="0" smtClean="0"/>
              <a:t>. Şükrü </a:t>
            </a:r>
            <a:r>
              <a:rPr lang="tr-TR" sz="2800" dirty="0" err="1" smtClean="0"/>
              <a:t>Küplülü</a:t>
            </a:r>
            <a:endParaRPr lang="tr-TR" sz="2800" dirty="0"/>
          </a:p>
        </p:txBody>
      </p:sp>
      <p:pic>
        <p:nvPicPr>
          <p:cNvPr id="6" name="Picture 4" descr="au_amble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160" y="160722"/>
            <a:ext cx="1763687" cy="1768936"/>
          </a:xfrm>
          <a:prstGeom prst="rect">
            <a:avLst/>
          </a:prstGeom>
        </p:spPr>
      </p:pic>
      <p:pic>
        <p:nvPicPr>
          <p:cNvPr id="7" name="Picture 5" descr="1067241575veteriner_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7573" y="182606"/>
            <a:ext cx="1743456" cy="1725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564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7</Words>
  <Application>Microsoft Office PowerPoint</Application>
  <PresentationFormat>Geniş ekran</PresentationFormat>
  <Paragraphs>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MOY</cp:lastModifiedBy>
  <cp:revision>8</cp:revision>
  <dcterms:created xsi:type="dcterms:W3CDTF">2018-01-18T05:45:12Z</dcterms:created>
  <dcterms:modified xsi:type="dcterms:W3CDTF">2020-01-06T07:56:23Z</dcterms:modified>
</cp:coreProperties>
</file>