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705"/>
  </p:normalViewPr>
  <p:slideViewPr>
    <p:cSldViewPr snapToGrid="0" snapToObjects="1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850AA-5034-8B40-96CE-4CAD838A0731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A0A0-AA33-6945-9C97-D3905FFB00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17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400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4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31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0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40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74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50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09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78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7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38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1DBFC-CF78-DE44-91B5-B3C80F576EE9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5349-AF6E-2D41-911C-0E50AC077D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68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738304" y="1998246"/>
            <a:ext cx="6551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/>
              <a:t>REPRODUCTIVE HERD HEALTH</a:t>
            </a:r>
            <a:endParaRPr lang="tr-TR" sz="40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4214348" y="4202136"/>
            <a:ext cx="3353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err="1" smtClean="0"/>
              <a:t>Prof.Dr</a:t>
            </a:r>
            <a:r>
              <a:rPr lang="tr-TR" sz="2800" dirty="0" smtClean="0"/>
              <a:t>. Şükrü </a:t>
            </a:r>
            <a:r>
              <a:rPr lang="tr-TR" sz="2800" dirty="0" err="1" smtClean="0"/>
              <a:t>Küplülü</a:t>
            </a:r>
            <a:endParaRPr lang="tr-TR" sz="2800" dirty="0"/>
          </a:p>
        </p:txBody>
      </p:sp>
      <p:pic>
        <p:nvPicPr>
          <p:cNvPr id="6" name="Picture 4" descr="au_amble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60" y="160722"/>
            <a:ext cx="1763687" cy="1768936"/>
          </a:xfrm>
          <a:prstGeom prst="rect">
            <a:avLst/>
          </a:prstGeom>
        </p:spPr>
      </p:pic>
      <p:pic>
        <p:nvPicPr>
          <p:cNvPr id="7" name="Picture 5" descr="1067241575veteriner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573" y="182606"/>
            <a:ext cx="1743456" cy="172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64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MOY</cp:lastModifiedBy>
  <cp:revision>8</cp:revision>
  <dcterms:created xsi:type="dcterms:W3CDTF">2018-01-18T05:45:12Z</dcterms:created>
  <dcterms:modified xsi:type="dcterms:W3CDTF">2020-01-06T07:56:23Z</dcterms:modified>
</cp:coreProperties>
</file>