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9.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Kalidasa’nın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Eserleri: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Şakuntala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ıı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Edebiyataları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Bunun nedeni de dünyaya gelecek çocukta, gelecekte bir hükümdarlığa ait işaretin görülüp görülmeyeceğini beklemektir. </a:t>
            </a:r>
            <a:r>
              <a:rPr lang="tr-TR" dirty="0" err="1"/>
              <a:t>Şakuntala</a:t>
            </a:r>
            <a:r>
              <a:rPr lang="tr-TR" dirty="0"/>
              <a:t> umutsuz bir halde kendisini yok etmesi için toprak tanrıçasına yalvarır. Hayret edici bir olay gerçekleşir. Annesinin arkadaşı olan göksel bir peri onu alır götürür.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IV. Perde: </a:t>
            </a:r>
            <a:r>
              <a:rPr lang="tr-TR" dirty="0" err="1"/>
              <a:t>Şakuntala’nın</a:t>
            </a:r>
            <a:r>
              <a:rPr lang="tr-TR" dirty="0"/>
              <a:t> arkadaşlarının konuşmalarından, </a:t>
            </a:r>
            <a:r>
              <a:rPr lang="tr-TR" dirty="0" err="1"/>
              <a:t>Şakuntala</a:t>
            </a:r>
            <a:r>
              <a:rPr lang="tr-TR" dirty="0"/>
              <a:t> ile kralın, karşılıklı anlaşma geleneğine göre evlendiklerini anlarız. Aileye sormadan ve düğün için bir ayin yapmadan evlenme izni yalnız krallara verilmiştir.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Bundan sonra kralın, karısına bir yüzük bırakıp birkaç gün içinde onu da kendi sarayına almak üzere ayrıldığını öğreniriz. Bu sırada ansızın </a:t>
            </a:r>
            <a:r>
              <a:rPr lang="tr-TR" dirty="0" err="1"/>
              <a:t>Durvasas</a:t>
            </a:r>
            <a:r>
              <a:rPr lang="tr-TR" dirty="0"/>
              <a:t> adında akıllı bir çileci çıkagelir.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Şakuntala</a:t>
            </a:r>
            <a:r>
              <a:rPr lang="tr-TR" dirty="0"/>
              <a:t> ona her zaman saygı göstermek zorundadır, fakat aşkından bilincini kaybettiği için onu hiç görmez. Bu yüzden </a:t>
            </a:r>
            <a:r>
              <a:rPr lang="tr-TR" dirty="0" err="1"/>
              <a:t>Durvasas</a:t>
            </a:r>
            <a:r>
              <a:rPr lang="tr-TR" dirty="0"/>
              <a:t>, </a:t>
            </a:r>
            <a:r>
              <a:rPr lang="tr-TR" dirty="0" err="1"/>
              <a:t>Şakuntala’nın</a:t>
            </a:r>
            <a:r>
              <a:rPr lang="tr-TR" dirty="0"/>
              <a:t> çok sevdiği kocası kral tarafından hatırlanmaması için beddua eder ve beddua şartı şudur: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Kral, karısına bıraktığı yüzüğü gördükten sonra karısını tanıyabilecektir. Dramdaki olayın akışı için elzem olan bu durum çok kısa bir şekilde açıklanmıştır. Kızın iki arkadaşından başka kimse bu alaydan haberdar değildir.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Kraldan bir haber beklemeksizin </a:t>
            </a:r>
            <a:r>
              <a:rPr lang="tr-TR" dirty="0" err="1"/>
              <a:t>Kanva</a:t>
            </a:r>
            <a:r>
              <a:rPr lang="tr-TR" dirty="0"/>
              <a:t> </a:t>
            </a:r>
            <a:r>
              <a:rPr lang="tr-TR" dirty="0" err="1"/>
              <a:t>Şakuntala’yı</a:t>
            </a:r>
            <a:r>
              <a:rPr lang="tr-TR" dirty="0"/>
              <a:t> </a:t>
            </a:r>
            <a:r>
              <a:rPr lang="tr-TR" dirty="0" err="1"/>
              <a:t>Dushyanta’nın</a:t>
            </a:r>
            <a:r>
              <a:rPr lang="tr-TR" dirty="0"/>
              <a:t> sarayına gönderir, çünkü </a:t>
            </a:r>
            <a:r>
              <a:rPr lang="tr-TR" dirty="0" err="1"/>
              <a:t>Şakuntala</a:t>
            </a:r>
            <a:r>
              <a:rPr lang="tr-TR" dirty="0"/>
              <a:t> kraldan gebe olduğunu hisseder.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V.Perde</a:t>
            </a:r>
            <a:r>
              <a:rPr lang="tr-TR" dirty="0"/>
              <a:t>: </a:t>
            </a:r>
            <a:r>
              <a:rPr lang="tr-TR" dirty="0" err="1"/>
              <a:t>Şakuntala</a:t>
            </a:r>
            <a:r>
              <a:rPr lang="tr-TR" dirty="0"/>
              <a:t> saraya varır. Kral, </a:t>
            </a:r>
            <a:r>
              <a:rPr lang="tr-TR" dirty="0" err="1"/>
              <a:t>Durvasas’ın</a:t>
            </a:r>
            <a:r>
              <a:rPr lang="tr-TR" dirty="0"/>
              <a:t> laneti yüzünden her şeyi unutmuştur. </a:t>
            </a:r>
            <a:r>
              <a:rPr lang="tr-TR" dirty="0" err="1"/>
              <a:t>Şakuntala</a:t>
            </a:r>
            <a:r>
              <a:rPr lang="tr-TR" dirty="0"/>
              <a:t>, çevresindeki çilecilerle birlikte kralın yanına girdiği zaman, kral kendisinden ne istediğini bir türlü anlayamaz.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Çünkü </a:t>
            </a:r>
            <a:r>
              <a:rPr lang="tr-TR" dirty="0" err="1"/>
              <a:t>Şakuntala</a:t>
            </a:r>
            <a:r>
              <a:rPr lang="tr-TR" dirty="0"/>
              <a:t> bir gün ibadet banyosu yaparken yüzüğü kaybetmiştir. Lanet ise yüzük olmadan giderilmemektedir. </a:t>
            </a:r>
            <a:r>
              <a:rPr lang="tr-TR" dirty="0" err="1"/>
              <a:t>Dushyanta</a:t>
            </a:r>
            <a:r>
              <a:rPr lang="tr-TR" dirty="0"/>
              <a:t>, onu başka bir adamdan gebe kalmış sayar ve onu saraya aldığına pişman olur. Aynı zamanda, kadın çok güzel olduğu için, onu saraya almakla halka kötü örnek olmaktan korkar.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Çileciler ikisi arasında ne gibi bir olayın geçtiğini anlayamazlar ve giderler. Çünkü </a:t>
            </a:r>
            <a:r>
              <a:rPr lang="tr-TR" dirty="0" err="1"/>
              <a:t>Şakuntala</a:t>
            </a:r>
            <a:r>
              <a:rPr lang="tr-TR" dirty="0"/>
              <a:t> ile kralın gizli aşklarını kanıtlayacak hiçbir delil yoktur. Kralın rahibi krala, kadın doğuruncaya kadar sarayda kalmasını tembih eder.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1349</TotalTime>
  <Words>411</Words>
  <Application>Microsoft Office PowerPoint</Application>
  <PresentationFormat>Ekran Gösterisi (4:3)</PresentationFormat>
  <Paragraphs>26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319 Hint Tiyatrosu  9. HAFTA  Kalidasa’nın Eserleri: Şakuntala ıı      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146</cp:revision>
  <dcterms:created xsi:type="dcterms:W3CDTF">2014-11-21T09:52:05Z</dcterms:created>
  <dcterms:modified xsi:type="dcterms:W3CDTF">2020-03-04T13:43:49Z</dcterms:modified>
</cp:coreProperties>
</file>