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64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31.1.2020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 smtClean="0">
                <a:latin typeface="Book Antiqua" pitchFamily="18" charset="0"/>
              </a:rPr>
              <a:t>Medya ve Toplumsal Sorunlar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Sorunun ortaya konuşu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Soruna ilişkin yaklaşımlar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err="1">
                <a:latin typeface="Book Antiqua" panose="02040602050305030304" pitchFamily="18" charset="0"/>
              </a:rPr>
              <a:t>Fonksiyonalist</a:t>
            </a:r>
            <a:endParaRPr lang="tr-TR" sz="2600" dirty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Çatışmacı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Feminist</a:t>
            </a:r>
            <a:endParaRPr lang="tr-TR" sz="2600" dirty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Etkileşimci</a:t>
            </a:r>
            <a:endParaRPr lang="tr-TR" sz="2600" dirty="0">
              <a:latin typeface="Book Antiqua" panose="02040602050305030304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Önemli Kavramlar</a:t>
            </a:r>
          </a:p>
          <a:p>
            <a:pPr lvl="2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Dijital bölünme</a:t>
            </a:r>
          </a:p>
          <a:p>
            <a:pPr lvl="2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İnternet bağımlılığı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Sorunun Ortaya Konuşu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Medya, büyük sayılarda izleyicinin toplumsal sorunlara ulaşmasına olanak sağlamakla birlikte çeşitli ve karmaşık (pek çok olumsuz) etkileriyle kendisi de bir toplumsal sorun haline gelebilmektedir.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Medya, pek çok kuramcı tarafından şiddeti, cinsiyetçiliği, ırkçılığı, </a:t>
            </a:r>
            <a:r>
              <a:rPr lang="tr-TR" sz="2600" dirty="0" err="1" smtClean="0">
                <a:latin typeface="Book Antiqua" panose="02040602050305030304" pitchFamily="18" charset="0"/>
              </a:rPr>
              <a:t>homofobiyi</a:t>
            </a:r>
            <a:r>
              <a:rPr lang="tr-TR" sz="2600" dirty="0" smtClean="0">
                <a:latin typeface="Book Antiqua" panose="02040602050305030304" pitchFamily="18" charset="0"/>
              </a:rPr>
              <a:t>, yaşçılığı ve benzeri baskıcı olguyu teşvik ettiği gerekçesiyle eleştirilmektedir.</a:t>
            </a: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 err="1" smtClean="0">
                <a:latin typeface="Book Antiqua" panose="02040602050305030304" pitchFamily="18" charset="0"/>
              </a:rPr>
              <a:t>Fonksiyonalis</a:t>
            </a:r>
            <a:r>
              <a:rPr lang="tr-TR" dirty="0" err="1" smtClean="0">
                <a:latin typeface="Book Antiqua" panose="02040602050305030304" pitchFamily="18" charset="0"/>
              </a:rPr>
              <a:t>t</a:t>
            </a:r>
            <a:r>
              <a:rPr lang="tr-TR" dirty="0" smtClean="0">
                <a:latin typeface="Book Antiqua" panose="02040602050305030304" pitchFamily="18" charset="0"/>
              </a:rPr>
              <a:t>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Fonksiyonalist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 yaklaşım</a:t>
            </a:r>
            <a:r>
              <a:rPr lang="tr-TR" sz="2600" dirty="0" smtClean="0">
                <a:latin typeface="Book Antiqua" panose="02040602050305030304" pitchFamily="18" charset="0"/>
              </a:rPr>
              <a:t>, medya ve diğer sosyal kurumlar arasındaki yapısal ilişkiyi incelemektedir.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Medyanın kendisi, toplumdaki sosyal ve ekonomik koşullar tarafından şekillenmektedir; ancak aynı zamanda bireylerin kendi yaşamları, ulusları ve dünyaları hakkındaki anlayışlarını şekillendirmektedir.</a:t>
            </a:r>
            <a:r>
              <a:rPr lang="tr-TR" sz="2600" dirty="0" smtClean="0">
                <a:latin typeface="Book Antiqua" panose="02040602050305030304" pitchFamily="18" charset="0"/>
              </a:rPr>
              <a:t> </a:t>
            </a:r>
            <a:r>
              <a:rPr lang="tr-TR" sz="2600" dirty="0" smtClean="0">
                <a:latin typeface="Book Antiqua" panose="02040602050305030304" pitchFamily="18" charset="0"/>
              </a:rPr>
              <a:t>Örneğin, şiddet içeren çizgi filmleri izleyen çocukların saldırgan tavırlar geliştirmesi. </a:t>
            </a: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 err="1" smtClean="0">
                <a:latin typeface="Book Antiqua" panose="02040602050305030304" pitchFamily="18" charset="0"/>
              </a:rPr>
              <a:t>Fonksiyonalis</a:t>
            </a:r>
            <a:r>
              <a:rPr lang="tr-TR" dirty="0" err="1" smtClean="0">
                <a:latin typeface="Book Antiqua" panose="02040602050305030304" pitchFamily="18" charset="0"/>
              </a:rPr>
              <a:t>t</a:t>
            </a:r>
            <a:r>
              <a:rPr lang="tr-TR" dirty="0" smtClean="0">
                <a:latin typeface="Book Antiqua" panose="02040602050305030304" pitchFamily="18" charset="0"/>
              </a:rPr>
              <a:t>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Çatışmacı yaklaşım</a:t>
            </a:r>
            <a:r>
              <a:rPr lang="tr-TR" sz="2600" dirty="0" smtClean="0">
                <a:latin typeface="Book Antiqua" panose="02040602050305030304" pitchFamily="18" charset="0"/>
              </a:rPr>
              <a:t> medyayı işletmelere benzetmektedir. Medyanın amacı ekonomik çıkar olarak görülmekte ve kâr amacı vurgulanmaktadır.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 içeriklerini kontrol edenlerin toplumun duyduklarını, okuduklarını, ve duyduklarını kontrol edebildiğini; dolayısıyla medyanın kendisinin de politik ve sosyal güç anlamına geldiği savunulmaktadır.</a:t>
            </a: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Feminist</a:t>
            </a:r>
            <a:r>
              <a:rPr lang="tr-TR" dirty="0" smtClean="0">
                <a:latin typeface="Book Antiqua" panose="02040602050305030304" pitchFamily="18" charset="0"/>
              </a:rPr>
              <a:t>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Feminist yaklaşımlar </a:t>
            </a:r>
            <a:r>
              <a:rPr lang="tr-TR" sz="2600" dirty="0" smtClean="0">
                <a:latin typeface="Book Antiqua" panose="02040602050305030304" pitchFamily="18" charset="0"/>
              </a:rPr>
              <a:t>medyanın kadınları ve azınlıkları nasıl temsil ettiğine ve değersizleştirdiğine odaklanmaktadır.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Medya, kadın ve azınlıkları ya </a:t>
            </a:r>
            <a:r>
              <a:rPr lang="tr-TR" sz="2600" dirty="0" err="1" smtClean="0">
                <a:latin typeface="Book Antiqua" panose="02040602050305030304" pitchFamily="18" charset="0"/>
              </a:rPr>
              <a:t>stereotipler</a:t>
            </a:r>
            <a:r>
              <a:rPr lang="tr-TR" sz="2600" dirty="0" smtClean="0">
                <a:latin typeface="Book Antiqua" panose="02040602050305030304" pitchFamily="18" charset="0"/>
              </a:rPr>
              <a:t> aracılığıyla aşağılamakta ya da tamamen dışlamaktadır (yok saymaktadır).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Etkileşimci </a:t>
            </a:r>
            <a:r>
              <a:rPr lang="tr-TR" dirty="0" smtClean="0">
                <a:latin typeface="Book Antiqua" panose="02040602050305030304" pitchFamily="18" charset="0"/>
              </a:rPr>
              <a:t>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Etkileşimci yaklaşım </a:t>
            </a:r>
            <a:r>
              <a:rPr lang="tr-TR" sz="2600" dirty="0" smtClean="0">
                <a:latin typeface="Book Antiqua" panose="02040602050305030304" pitchFamily="18" charset="0"/>
              </a:rPr>
              <a:t>medyanın kullandığı sembol ve mesajlara odaklanmakta; ve bunların bireylerin “gerçekliğini” nasıl tanımladığına odaklanmaktadır.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Medya, bireylerin ne düşündüğünü etkileyerek gündemi belirlemekte ve nelerin “toplumsal sorun” olarak görüldüğünü etkilemektedi</a:t>
            </a:r>
            <a:r>
              <a:rPr lang="tr-TR" sz="2600" dirty="0" smtClean="0">
                <a:latin typeface="Book Antiqua" panose="02040602050305030304" pitchFamily="18" charset="0"/>
              </a:rPr>
              <a:t>r.</a:t>
            </a:r>
          </a:p>
          <a:p>
            <a:pPr lvl="1">
              <a:buNone/>
            </a:pPr>
            <a:endParaRPr lang="tr-TR" sz="2600" dirty="0" smtClean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Önemli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Dijital bölünme:</a:t>
            </a:r>
            <a:r>
              <a:rPr lang="tr-TR" sz="2600" dirty="0" smtClean="0">
                <a:latin typeface="Book Antiqua" panose="02040602050305030304" pitchFamily="18" charset="0"/>
              </a:rPr>
              <a:t> </a:t>
            </a:r>
            <a:r>
              <a:rPr lang="tr-TR" sz="2600" dirty="0" smtClean="0">
                <a:latin typeface="Book Antiqua" panose="02040602050305030304" pitchFamily="18" charset="0"/>
              </a:rPr>
              <a:t>Bilgisayar ve internete erişimi olanlar ve olmayanlar arasındaki ayrımı belirtmek için 1990’larda kullanılmaya başlanan bir terimdir. Bu kavram, yeni teknoloji biçimlerini kullanmaya erişimi olanlar ve olmayanlar arasındaki boşluğa dikkat çekmektedir.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400" dirty="0" smtClean="0">
                <a:latin typeface="Book Antiqua" panose="02040602050305030304" pitchFamily="18" charset="0"/>
              </a:rPr>
              <a:t>Dijital bölünme daha büyük bir toplumsal soruna işaret etmektedir: gelir, eğitim düzeyi, </a:t>
            </a:r>
            <a:r>
              <a:rPr lang="tr-TR" sz="2400" dirty="0" err="1" smtClean="0">
                <a:latin typeface="Book Antiqua" panose="02040602050305030304" pitchFamily="18" charset="0"/>
              </a:rPr>
              <a:t>etnisite</a:t>
            </a:r>
            <a:r>
              <a:rPr lang="tr-TR" sz="2400" dirty="0" smtClean="0">
                <a:latin typeface="Book Antiqua" panose="02040602050305030304" pitchFamily="18" charset="0"/>
              </a:rPr>
              <a:t>/ırk temelli toplumsal eşitsizlik.</a:t>
            </a:r>
          </a:p>
          <a:p>
            <a:pPr lvl="1">
              <a:buNone/>
            </a:pPr>
            <a:endParaRPr lang="tr-TR" sz="2600" dirty="0" smtClean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Medya ve Toplumsal Sorunlar </a:t>
            </a:r>
            <a:r>
              <a:rPr lang="tr-TR" b="1" dirty="0" smtClean="0">
                <a:latin typeface="Book Antiqua" panose="02040602050305030304" pitchFamily="18" charset="0"/>
              </a:rPr>
              <a:t>– Önemli Kavramlar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İnternet bağımlılığı:</a:t>
            </a:r>
            <a:r>
              <a:rPr lang="tr-TR" sz="2600" dirty="0" smtClean="0">
                <a:latin typeface="Book Antiqua" panose="02040602050305030304" pitchFamily="18" charset="0"/>
              </a:rPr>
              <a:t> internetin aşırı ve verimsiz kullanımı olarak tanımlanmaktadır. Bu kullanım bireyin mesleğini veya sosyal hayatını olumsuz etkilediği durumlarda sorunsallaşmaktadır. </a:t>
            </a:r>
          </a:p>
          <a:p>
            <a:pPr lvl="2">
              <a:buNone/>
            </a:pPr>
            <a:r>
              <a:rPr lang="tr-TR" dirty="0" smtClean="0">
                <a:latin typeface="Book Antiqua" panose="02040602050305030304" pitchFamily="18" charset="0"/>
              </a:rPr>
              <a:t>	</a:t>
            </a:r>
            <a:r>
              <a:rPr lang="tr-TR" sz="2400" dirty="0" smtClean="0">
                <a:latin typeface="Book Antiqua" panose="02040602050305030304" pitchFamily="18" charset="0"/>
              </a:rPr>
              <a:t>Güncel akademik tartışmalar, özellikle genç nüfusların internet kullanım şekillerinin değişmesi, internet üzerinden gelir sağlamak ve sosyal ilişkiler geliştirmek faktörlerine odaklanmaktadır.</a:t>
            </a:r>
            <a:endParaRPr lang="tr-TR" sz="2200" dirty="0" smtClean="0">
              <a:latin typeface="Book Antiqua" panose="02040602050305030304" pitchFamily="18" charset="0"/>
            </a:endParaRPr>
          </a:p>
          <a:p>
            <a:pPr lvl="1">
              <a:buNone/>
            </a:pPr>
            <a:endParaRPr lang="tr-TR" sz="2600" dirty="0" smtClean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558</TotalTime>
  <Words>377</Words>
  <Application>Microsoft Office PowerPoint</Application>
  <PresentationFormat>Özel</PresentationFormat>
  <Paragraphs>37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Görünüş</vt:lpstr>
      <vt:lpstr>TOPLUMSAL SORUNLAR Medya ve Toplumsal Sorunlar</vt:lpstr>
      <vt:lpstr>Medya ve Toplumsal Sorunlar – Ders İçeriği</vt:lpstr>
      <vt:lpstr>Medya ve Toplumsal Sorunlar – Sorunun Ortaya Konuşu</vt:lpstr>
      <vt:lpstr>Medya ve Toplumsal Sorunlar – Fonksiyonalist Yaklaşım</vt:lpstr>
      <vt:lpstr>Medya ve Toplumsal Sorunlar – Fonksiyonalist Yaklaşım</vt:lpstr>
      <vt:lpstr>Medya ve Toplumsal Sorunlar – Feminist Yaklaşım</vt:lpstr>
      <vt:lpstr>Medya ve Toplumsal Sorunlar – Etkileşimci Yaklaşım</vt:lpstr>
      <vt:lpstr>Medya ve Toplumsal Sorunlar – Önemli Kavramlar</vt:lpstr>
      <vt:lpstr>Medya ve Toplumsal Sorunlar – Önemli Kavramlar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360</cp:revision>
  <dcterms:created xsi:type="dcterms:W3CDTF">2018-03-24T09:54:46Z</dcterms:created>
  <dcterms:modified xsi:type="dcterms:W3CDTF">2020-01-31T14:46:04Z</dcterms:modified>
</cp:coreProperties>
</file>