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9" r:id="rId5"/>
    <p:sldId id="258"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65" autoAdjust="0"/>
    <p:restoredTop sz="94624" autoAdjust="0"/>
  </p:normalViewPr>
  <p:slideViewPr>
    <p:cSldViewPr>
      <p:cViewPr varScale="1">
        <p:scale>
          <a:sx n="69" d="100"/>
          <a:sy n="69" d="100"/>
        </p:scale>
        <p:origin x="-1428" y="-102"/>
      </p:cViewPr>
      <p:guideLst>
        <p:guide orient="horz" pos="2160"/>
        <p:guide pos="2880"/>
      </p:guideLst>
    </p:cSldViewPr>
  </p:slideViewPr>
  <p:outlineViewPr>
    <p:cViewPr>
      <p:scale>
        <a:sx n="33" d="100"/>
        <a:sy n="33" d="100"/>
      </p:scale>
      <p:origin x="0" y="4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1700808"/>
            <a:ext cx="7851648" cy="1828800"/>
          </a:xfrm>
        </p:spPr>
        <p:txBody>
          <a:bodyPr>
            <a:normAutofit fontScale="90000"/>
          </a:bodyPr>
          <a:lstStyle/>
          <a:p>
            <a:pPr algn="ctr"/>
            <a:r>
              <a:rPr lang="tr-TR" dirty="0" smtClean="0"/>
              <a:t>ERGİN ATAMAN VE </a:t>
            </a:r>
            <a:br>
              <a:rPr lang="tr-TR" dirty="0" smtClean="0"/>
            </a:br>
            <a:r>
              <a:rPr lang="tr-TR" dirty="0" smtClean="0"/>
              <a:t>GÖKTÜRK URAL TOKAT OLAYI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55ea5f5ff018fbb8f87bad46.jpg"/>
          <p:cNvPicPr>
            <a:picLocks noChangeAspect="1"/>
          </p:cNvPicPr>
          <p:nvPr/>
        </p:nvPicPr>
        <p:blipFill>
          <a:blip r:embed="rId2" cstate="print"/>
          <a:stretch>
            <a:fillRect/>
          </a:stretch>
        </p:blipFill>
        <p:spPr>
          <a:xfrm>
            <a:off x="323528" y="188640"/>
            <a:ext cx="8424936" cy="640871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836712"/>
            <a:ext cx="7854696" cy="5112568"/>
          </a:xfrm>
        </p:spPr>
        <p:txBody>
          <a:bodyPr/>
          <a:lstStyle/>
          <a:p>
            <a:pPr algn="just"/>
            <a:r>
              <a:rPr lang="tr-TR" dirty="0" smtClean="0"/>
              <a:t>Galatasaray Basketbol Takımı antrenörü </a:t>
            </a:r>
            <a:r>
              <a:rPr lang="tr-TR" dirty="0" smtClean="0"/>
              <a:t> Ergin </a:t>
            </a:r>
            <a:r>
              <a:rPr lang="tr-TR" dirty="0" smtClean="0"/>
              <a:t>Ataman </a:t>
            </a:r>
            <a:r>
              <a:rPr lang="tr-TR" dirty="0" smtClean="0"/>
              <a:t>devre arası soyunma </a:t>
            </a:r>
            <a:r>
              <a:rPr lang="tr-TR" dirty="0" smtClean="0"/>
              <a:t>odasında, çekişmeli </a:t>
            </a:r>
            <a:r>
              <a:rPr lang="tr-TR" dirty="0" smtClean="0"/>
              <a:t>karşılaşmada forma şansı bulmasına rağmen yeterince özveri göstermediği gerekçesiyle 19 yaşındaki oyuncuya sert tepki gösterip, iki tokat attı. Ataman’ın kadro dışı bıraktığı Göktürk’ü takım otobüsüne bile almak istemediği iddia edildi.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a:p>
        </p:txBody>
      </p:sp>
      <p:pic>
        <p:nvPicPr>
          <p:cNvPr id="4" name="3 Resim" descr="galatasaray-da-tokat-magduru-gokturk-ural-7033765_x_9274_o.jpg"/>
          <p:cNvPicPr>
            <a:picLocks noChangeAspect="1"/>
          </p:cNvPicPr>
          <p:nvPr/>
        </p:nvPicPr>
        <p:blipFill>
          <a:blip r:embed="rId2" cstate="print"/>
          <a:stretch>
            <a:fillRect/>
          </a:stretch>
        </p:blipFill>
        <p:spPr>
          <a:xfrm>
            <a:off x="0" y="260648"/>
            <a:ext cx="8964488" cy="597666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subTitle" idx="1"/>
          </p:nvPr>
        </p:nvSpPr>
        <p:spPr>
          <a:xfrm>
            <a:off x="533400" y="549275"/>
            <a:ext cx="7854950" cy="5759450"/>
          </a:xfrm>
        </p:spPr>
        <p:txBody>
          <a:bodyPr>
            <a:normAutofit lnSpcReduction="10000"/>
          </a:bodyPr>
          <a:lstStyle/>
          <a:p>
            <a:pPr algn="l"/>
            <a:r>
              <a:rPr lang="tr-TR" dirty="0" smtClean="0"/>
              <a:t>Bomba etkisi yaratan Göktürk olayını, Galatasaray </a:t>
            </a:r>
            <a:r>
              <a:rPr lang="tr-TR" dirty="0" err="1" smtClean="0"/>
              <a:t>Liv</a:t>
            </a:r>
            <a:r>
              <a:rPr lang="tr-TR" dirty="0" smtClean="0"/>
              <a:t> </a:t>
            </a:r>
            <a:r>
              <a:rPr lang="tr-TR" dirty="0" err="1" smtClean="0"/>
              <a:t>Hospital</a:t>
            </a:r>
            <a:r>
              <a:rPr lang="tr-TR" dirty="0" smtClean="0"/>
              <a:t> Koçu Ergin Ataman doğrularken “Evet, o tokadı attım. Ama bu uyarma mahiyetinde hafif bir tokattı. Ayrıca ben oyuncuma soyunma odasında tokat da atarım, hakaret de ederim” dedi.</a:t>
            </a:r>
            <a:br>
              <a:rPr lang="tr-TR" dirty="0" smtClean="0"/>
            </a:br>
            <a:r>
              <a:rPr lang="tr-TR" dirty="0" smtClean="0"/>
              <a:t>Ataman, soyunma odasının kendi adına özel olduğunu ve orada yaşananların orada kaldığını belirtip şunları söyledi.</a:t>
            </a:r>
            <a:br>
              <a:rPr lang="tr-TR" dirty="0" smtClean="0"/>
            </a:br>
            <a:r>
              <a:rPr lang="tr-TR" dirty="0" smtClean="0"/>
              <a:t>- Burada sıkıntı şu. O gün soyunma odamızda yaşanan herhangi bir olayın, dışarıda anlatılması. Bu olmaz, olamaz. Göktürk, Galatasaray forması için fazla özveride bulunmadı. Onu ders alması için genç takıma gönderdik, dışlamak için değil. Bize bir terbiyesizliği de olmadı. Kendisinin üzerindeki Galatasaray formasını yeterince ciddiye almadığını gördüm..</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9552" y="908720"/>
            <a:ext cx="7854696" cy="4032448"/>
          </a:xfrm>
        </p:spPr>
        <p:txBody>
          <a:bodyPr anchor="ctr"/>
          <a:lstStyle/>
          <a:p>
            <a:pPr algn="just"/>
            <a:r>
              <a:rPr lang="tr-TR" dirty="0" smtClean="0"/>
              <a:t>O dönemin başkanı Duygun </a:t>
            </a:r>
            <a:r>
              <a:rPr lang="tr-TR" dirty="0" err="1" smtClean="0"/>
              <a:t>Yarsuvat</a:t>
            </a:r>
            <a:r>
              <a:rPr lang="tr-TR" dirty="0" smtClean="0"/>
              <a:t> ise Ergin Ataman’ın arkasında durduğunu belirterek, ‘’Göktürk Ural Gazete ve Federasyona gitmeden önce bize gelmeliydi. Türkiye’nin en iyi koçuna bir tokat attı diye ceza vermem.’’ dedi</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404664"/>
            <a:ext cx="7854696" cy="5832648"/>
          </a:xfrm>
        </p:spPr>
        <p:txBody>
          <a:bodyPr/>
          <a:lstStyle/>
          <a:p>
            <a:pPr marL="514350" indent="-514350" algn="just">
              <a:buAutoNum type="arabicPeriod"/>
            </a:pPr>
            <a:r>
              <a:rPr lang="tr-TR" dirty="0" smtClean="0"/>
              <a:t>Siz Göktürk Ural’ın yerinde olsaydınız, nasıl bir tepki verirdiniz? Olaydan sonra nasıl hareket ederdiniz?</a:t>
            </a:r>
          </a:p>
          <a:p>
            <a:pPr marL="514350" indent="-514350" algn="just">
              <a:buAutoNum type="arabicPeriod"/>
            </a:pPr>
            <a:endParaRPr lang="tr-TR" dirty="0" smtClean="0"/>
          </a:p>
          <a:p>
            <a:pPr marL="514350" indent="-514350" algn="just">
              <a:buAutoNum type="arabicPeriod"/>
            </a:pPr>
            <a:r>
              <a:rPr lang="tr-TR" dirty="0" smtClean="0"/>
              <a:t>Sizce </a:t>
            </a:r>
            <a:r>
              <a:rPr lang="tr-TR" dirty="0" smtClean="0"/>
              <a:t>taraflar bu </a:t>
            </a:r>
            <a:r>
              <a:rPr lang="tr-TR" dirty="0" smtClean="0"/>
              <a:t>olayı medyaya duyurmadan ve </a:t>
            </a:r>
            <a:r>
              <a:rPr lang="tr-TR" dirty="0" err="1" smtClean="0"/>
              <a:t>TBF’ye</a:t>
            </a:r>
            <a:r>
              <a:rPr lang="tr-TR" dirty="0" smtClean="0"/>
              <a:t> şikayet dilekçesi yazılmadan kendi içlerinde çözebilirler  miydi? </a:t>
            </a:r>
          </a:p>
          <a:p>
            <a:pPr marL="514350" indent="-514350" algn="just">
              <a:buAutoNum type="arabicPeriod"/>
            </a:pPr>
            <a:endParaRPr lang="tr-TR" dirty="0" smtClean="0"/>
          </a:p>
          <a:p>
            <a:pPr marL="514350" indent="-514350" algn="just">
              <a:buAutoNum type="arabicPeriod"/>
            </a:pPr>
            <a:r>
              <a:rPr lang="tr-TR" dirty="0" smtClean="0"/>
              <a:t>Galatasaray yönetiminin olaydan sonraki </a:t>
            </a:r>
            <a:r>
              <a:rPr lang="tr-TR" dirty="0" smtClean="0"/>
              <a:t>tutumu  </a:t>
            </a:r>
            <a:r>
              <a:rPr lang="tr-TR" dirty="0" smtClean="0"/>
              <a:t>doğru mu?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86</Words>
  <Application>Microsoft Office PowerPoint</Application>
  <PresentationFormat>Ekran Gösterisi (4:3)</PresentationFormat>
  <Paragraphs>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Akış</vt:lpstr>
      <vt:lpstr>ERGİN ATAMAN VE  GÖKTÜRK URAL TOKAT OLAYI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ERGİN ATAMAN TOKAT OLAYI</dc:title>
  <dc:creator>aykut koyuncu</dc:creator>
  <cp:lastModifiedBy>hp</cp:lastModifiedBy>
  <cp:revision>9</cp:revision>
  <dcterms:created xsi:type="dcterms:W3CDTF">2016-03-24T16:41:08Z</dcterms:created>
  <dcterms:modified xsi:type="dcterms:W3CDTF">2019-04-08T18:45:50Z</dcterms:modified>
</cp:coreProperties>
</file>