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60" r:id="rId3"/>
    <p:sldId id="257" r:id="rId4"/>
    <p:sldId id="259" r:id="rId5"/>
    <p:sldId id="258" r:id="rId6"/>
    <p:sldId id="261" r:id="rId7"/>
    <p:sldId id="262" r:id="rId8"/>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265" autoAdjust="0"/>
    <p:restoredTop sz="94624" autoAdjust="0"/>
  </p:normalViewPr>
  <p:slideViewPr>
    <p:cSldViewPr>
      <p:cViewPr varScale="1">
        <p:scale>
          <a:sx n="69" d="100"/>
          <a:sy n="69" d="100"/>
        </p:scale>
        <p:origin x="-1428" y="-102"/>
      </p:cViewPr>
      <p:guideLst>
        <p:guide orient="horz" pos="2160"/>
        <p:guide pos="2880"/>
      </p:guideLst>
    </p:cSldViewPr>
  </p:slideViewPr>
  <p:outlineViewPr>
    <p:cViewPr>
      <p:scale>
        <a:sx n="33" d="100"/>
        <a:sy n="33" d="100"/>
      </p:scale>
      <p:origin x="0" y="420"/>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bg>
      <p:bgRef idx="1002">
        <a:schemeClr val="bg2"/>
      </p:bgRef>
    </p:bg>
    <p:spTree>
      <p:nvGrpSpPr>
        <p:cNvPr id="1" name=""/>
        <p:cNvGrpSpPr/>
        <p:nvPr/>
      </p:nvGrpSpPr>
      <p:grpSpPr>
        <a:xfrm>
          <a:off x="0" y="0"/>
          <a:ext cx="0" cy="0"/>
          <a:chOff x="0" y="0"/>
          <a:chExt cx="0" cy="0"/>
        </a:xfrm>
      </p:grpSpPr>
      <p:sp>
        <p:nvSpPr>
          <p:cNvPr id="9" name="8 Başlık"/>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tr-TR" smtClean="0"/>
              <a:t>Asıl başlık stili için tıklatın</a:t>
            </a:r>
            <a:endParaRPr kumimoji="0" lang="en-US"/>
          </a:p>
        </p:txBody>
      </p:sp>
      <p:sp>
        <p:nvSpPr>
          <p:cNvPr id="17" name="16 Alt Başlık"/>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30" name="29 Veri Yer Tutucusu"/>
          <p:cNvSpPr>
            <a:spLocks noGrp="1"/>
          </p:cNvSpPr>
          <p:nvPr>
            <p:ph type="dt" sz="half" idx="10"/>
          </p:nvPr>
        </p:nvSpPr>
        <p:spPr/>
        <p:txBody>
          <a:bodyPr/>
          <a:lstStyle/>
          <a:p>
            <a:fld id="{D9F75050-0E15-4C5B-92B0-66D068882F1F}" type="datetimeFigureOut">
              <a:rPr lang="tr-TR" smtClean="0"/>
              <a:pPr/>
              <a:t>8.04.2019</a:t>
            </a:fld>
            <a:endParaRPr lang="tr-TR"/>
          </a:p>
        </p:txBody>
      </p:sp>
      <p:sp>
        <p:nvSpPr>
          <p:cNvPr id="19" name="18 Altbilgi Yer Tutucusu"/>
          <p:cNvSpPr>
            <a:spLocks noGrp="1"/>
          </p:cNvSpPr>
          <p:nvPr>
            <p:ph type="ftr" sz="quarter" idx="11"/>
          </p:nvPr>
        </p:nvSpPr>
        <p:spPr/>
        <p:txBody>
          <a:bodyPr/>
          <a:lstStyle/>
          <a:p>
            <a:endParaRPr lang="tr-TR"/>
          </a:p>
        </p:txBody>
      </p:sp>
      <p:sp>
        <p:nvSpPr>
          <p:cNvPr id="27" name="2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8.04.2019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914401"/>
            <a:ext cx="2057400" cy="5211763"/>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457200" y="914401"/>
            <a:ext cx="6019800" cy="5211763"/>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8.04.2019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İçerik Yer Tutucusu"/>
          <p:cNvSpPr>
            <a:spLocks noGrp="1"/>
          </p:cNvSpPr>
          <p:nvPr>
            <p:ph idx="1"/>
          </p:nvPr>
        </p:nvSpPr>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8.04.2019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bg>
      <p:bgRef idx="1002">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p:txBody>
          <a:bodyPr/>
          <a:lstStyle/>
          <a:p>
            <a:fld id="{D9F75050-0E15-4C5B-92B0-66D068882F1F}" type="datetimeFigureOut">
              <a:rPr lang="tr-TR" smtClean="0"/>
              <a:pPr/>
              <a:t>8.04.2019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229600" cy="1143000"/>
          </a:xfrm>
        </p:spPr>
        <p:txBody>
          <a:bodyPr/>
          <a:lstStyle/>
          <a:p>
            <a:r>
              <a:rPr kumimoji="0" lang="tr-TR" smtClean="0"/>
              <a:t>Asıl başlık stili için tıklatın</a:t>
            </a:r>
            <a:endParaRPr kumimoji="0" lang="en-US"/>
          </a:p>
        </p:txBody>
      </p:sp>
      <p:sp>
        <p:nvSpPr>
          <p:cNvPr id="3" name="2 İçerik Yer Tutucusu"/>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İçerik Yer Tutucusu"/>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p>
            <a:fld id="{D9F75050-0E15-4C5B-92B0-66D068882F1F}" type="datetimeFigureOut">
              <a:rPr lang="tr-TR" smtClean="0"/>
              <a:pPr/>
              <a:t>8.04.2019</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229600" cy="1143000"/>
          </a:xfrm>
        </p:spPr>
        <p:txBody>
          <a:bodyPr tIns="45720" anchor="b"/>
          <a:lstStyle>
            <a:lvl1pPr>
              <a:defRPr/>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4" name="3 Metin Yer Tutucusu"/>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5" name="4 İçerik Yer Tutucusu"/>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6" name="5 İçerik Yer Tutucusu"/>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6 Veri Yer Tutucusu"/>
          <p:cNvSpPr>
            <a:spLocks noGrp="1"/>
          </p:cNvSpPr>
          <p:nvPr>
            <p:ph type="dt" sz="half" idx="10"/>
          </p:nvPr>
        </p:nvSpPr>
        <p:spPr/>
        <p:txBody>
          <a:bodyPr/>
          <a:lstStyle/>
          <a:p>
            <a:fld id="{D9F75050-0E15-4C5B-92B0-66D068882F1F}" type="datetimeFigureOut">
              <a:rPr lang="tr-TR" smtClean="0"/>
              <a:pPr/>
              <a:t>8.04.2019</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tr-TR" smtClean="0"/>
              <a:t>Asıl başlık stili için tıklatın</a:t>
            </a:r>
            <a:endParaRPr kumimoji="0" lang="en-US"/>
          </a:p>
        </p:txBody>
      </p:sp>
      <p:sp>
        <p:nvSpPr>
          <p:cNvPr id="3" name="2 Veri Yer Tutucusu"/>
          <p:cNvSpPr>
            <a:spLocks noGrp="1"/>
          </p:cNvSpPr>
          <p:nvPr>
            <p:ph type="dt" sz="half" idx="10"/>
          </p:nvPr>
        </p:nvSpPr>
        <p:spPr/>
        <p:txBody>
          <a:bodyPr/>
          <a:lstStyle/>
          <a:p>
            <a:fld id="{D9F75050-0E15-4C5B-92B0-66D068882F1F}" type="datetimeFigureOut">
              <a:rPr lang="tr-TR" smtClean="0"/>
              <a:pPr/>
              <a:t>8.04.2019</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9F75050-0E15-4C5B-92B0-66D068882F1F}" type="datetimeFigureOut">
              <a:rPr lang="tr-TR" smtClean="0"/>
              <a:pPr/>
              <a:t>8.04.2019</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tr-TR" smtClean="0"/>
              <a:t>Asıl metin stillerini düzenlemek için tıklatın</a:t>
            </a:r>
          </a:p>
        </p:txBody>
      </p:sp>
      <p:sp>
        <p:nvSpPr>
          <p:cNvPr id="4" name="3 İçerik Yer Tutucusu"/>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p>
            <a:fld id="{D9F75050-0E15-4C5B-92B0-66D068882F1F}" type="datetimeFigureOut">
              <a:rPr lang="tr-TR" smtClean="0"/>
              <a:pPr/>
              <a:t>8.04.2019</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9" name="8 Tek Köşesi Kesik ve Yuvarlatılmış Dikdörtgen"/>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11 Dik Üçgen"/>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1 Başlık"/>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tr-TR" smtClean="0"/>
              <a:t>Asıl başlık stili için tıklatın</a:t>
            </a:r>
            <a:endParaRPr kumimoji="0" lang="en-US"/>
          </a:p>
        </p:txBody>
      </p:sp>
      <p:sp>
        <p:nvSpPr>
          <p:cNvPr id="4" name="3 Metin Yer Tutucusu"/>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8.04.2019</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a:xfrm>
            <a:off x="8077200" y="6356350"/>
            <a:ext cx="609600" cy="365125"/>
          </a:xfrm>
        </p:spPr>
        <p:txBody>
          <a:bodyPr/>
          <a:lstStyle/>
          <a:p>
            <a:fld id="{B1DEFA8C-F947-479F-BE07-76B6B3F80BF1}" type="slidenum">
              <a:rPr lang="tr-TR" smtClean="0"/>
              <a:pPr/>
              <a:t>‹#›</a:t>
            </a:fld>
            <a:endParaRPr lang="tr-TR"/>
          </a:p>
        </p:txBody>
      </p:sp>
      <p:sp>
        <p:nvSpPr>
          <p:cNvPr id="3" name="2 Resim Yer Tutucusu"/>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tr-TR" smtClean="0"/>
              <a:t>Resim eklemek için simgeyi tıklatın</a:t>
            </a:r>
            <a:endParaRPr kumimoji="0" lang="en-US" dirty="0"/>
          </a:p>
        </p:txBody>
      </p:sp>
      <p:sp>
        <p:nvSpPr>
          <p:cNvPr id="10" name="9 Serbest Form"/>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10 Serbest Form"/>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6 Serbest Form"/>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7 Serbest Form"/>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8 Başlık Yer Tutucusu"/>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tr-TR" smtClean="0"/>
              <a:t>Asıl başlık stili için tıklatın</a:t>
            </a:r>
            <a:endParaRPr kumimoji="0" lang="en-US"/>
          </a:p>
        </p:txBody>
      </p:sp>
      <p:sp>
        <p:nvSpPr>
          <p:cNvPr id="30" name="29 Metin Yer Tutucusu"/>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0" name="9 Veri Yer Tutucusu"/>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D9F75050-0E15-4C5B-92B0-66D068882F1F}" type="datetimeFigureOut">
              <a:rPr lang="tr-TR" smtClean="0"/>
              <a:pPr/>
              <a:t>8.04.2019</a:t>
            </a:fld>
            <a:endParaRPr lang="tr-TR"/>
          </a:p>
        </p:txBody>
      </p:sp>
      <p:sp>
        <p:nvSpPr>
          <p:cNvPr id="22" name="21 Altbilgi Yer Tutucusu"/>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tr-TR"/>
          </a:p>
        </p:txBody>
      </p:sp>
      <p:sp>
        <p:nvSpPr>
          <p:cNvPr id="18" name="17 Slayt Numarası Yer Tutucusu"/>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B1DEFA8C-F947-479F-BE07-76B6B3F80BF1}" type="slidenum">
              <a:rPr lang="tr-TR" smtClean="0"/>
              <a:pPr/>
              <a:t>‹#›</a:t>
            </a:fld>
            <a:endParaRPr lang="tr-TR"/>
          </a:p>
        </p:txBody>
      </p:sp>
      <p:grpSp>
        <p:nvGrpSpPr>
          <p:cNvPr id="2" name="1 Grup"/>
          <p:cNvGrpSpPr/>
          <p:nvPr/>
        </p:nvGrpSpPr>
        <p:grpSpPr>
          <a:xfrm>
            <a:off x="-19017" y="202408"/>
            <a:ext cx="9180548" cy="649224"/>
            <a:chOff x="-19045" y="216550"/>
            <a:chExt cx="9180548" cy="649224"/>
          </a:xfrm>
        </p:grpSpPr>
        <p:sp>
          <p:nvSpPr>
            <p:cNvPr id="12" name="11 Serbest Form"/>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12 Serbest Form"/>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611560" y="1700808"/>
            <a:ext cx="7851648" cy="1828800"/>
          </a:xfrm>
        </p:spPr>
        <p:txBody>
          <a:bodyPr>
            <a:normAutofit fontScale="90000"/>
          </a:bodyPr>
          <a:lstStyle/>
          <a:p>
            <a:pPr algn="ctr"/>
            <a:r>
              <a:rPr lang="tr-TR" dirty="0" smtClean="0"/>
              <a:t>ERGİN ATAMAN VE </a:t>
            </a:r>
            <a:br>
              <a:rPr lang="tr-TR" dirty="0" smtClean="0"/>
            </a:br>
            <a:r>
              <a:rPr lang="tr-TR" dirty="0" smtClean="0"/>
              <a:t>GÖKTÜRK URAL TOKAT OLAYI</a:t>
            </a:r>
            <a:endParaRPr lang="tr-T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p:txBody>
          <a:bodyPr/>
          <a:lstStyle/>
          <a:p>
            <a:endParaRPr lang="tr-TR"/>
          </a:p>
        </p:txBody>
      </p:sp>
      <p:sp>
        <p:nvSpPr>
          <p:cNvPr id="3" name="2 Alt Başlık"/>
          <p:cNvSpPr>
            <a:spLocks noGrp="1"/>
          </p:cNvSpPr>
          <p:nvPr>
            <p:ph type="subTitle" idx="1"/>
          </p:nvPr>
        </p:nvSpPr>
        <p:spPr/>
        <p:txBody>
          <a:bodyPr/>
          <a:lstStyle/>
          <a:p>
            <a:endParaRPr lang="tr-TR"/>
          </a:p>
        </p:txBody>
      </p:sp>
      <p:pic>
        <p:nvPicPr>
          <p:cNvPr id="4" name="3 Resim" descr="55ea5f5ff018fbb8f87bad46.jpg"/>
          <p:cNvPicPr>
            <a:picLocks noChangeAspect="1"/>
          </p:cNvPicPr>
          <p:nvPr/>
        </p:nvPicPr>
        <p:blipFill>
          <a:blip r:embed="rId2" cstate="print"/>
          <a:stretch>
            <a:fillRect/>
          </a:stretch>
        </p:blipFill>
        <p:spPr>
          <a:xfrm>
            <a:off x="323528" y="188640"/>
            <a:ext cx="8424936" cy="6408712"/>
          </a:xfrm>
          <a:prstGeom prst="rect">
            <a:avLst/>
          </a:prstGeom>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Alt Başlık"/>
          <p:cNvSpPr>
            <a:spLocks noGrp="1"/>
          </p:cNvSpPr>
          <p:nvPr>
            <p:ph type="subTitle" idx="1"/>
          </p:nvPr>
        </p:nvSpPr>
        <p:spPr>
          <a:xfrm>
            <a:off x="533400" y="836712"/>
            <a:ext cx="7854696" cy="5112568"/>
          </a:xfrm>
        </p:spPr>
        <p:txBody>
          <a:bodyPr/>
          <a:lstStyle/>
          <a:p>
            <a:pPr algn="just"/>
            <a:r>
              <a:rPr lang="tr-TR" dirty="0" smtClean="0"/>
              <a:t>Galatasaray Basketbol Takımı antrenörü </a:t>
            </a:r>
            <a:r>
              <a:rPr lang="tr-TR" dirty="0" smtClean="0"/>
              <a:t> Ergin </a:t>
            </a:r>
            <a:r>
              <a:rPr lang="tr-TR" dirty="0" smtClean="0"/>
              <a:t>Ataman </a:t>
            </a:r>
            <a:r>
              <a:rPr lang="tr-TR" dirty="0" smtClean="0"/>
              <a:t>devre arası soyunma </a:t>
            </a:r>
            <a:r>
              <a:rPr lang="tr-TR" dirty="0" smtClean="0"/>
              <a:t>odasında, çekişmeli </a:t>
            </a:r>
            <a:r>
              <a:rPr lang="tr-TR" dirty="0" smtClean="0"/>
              <a:t>karşılaşmada forma şansı bulmasına rağmen yeterince özveri göstermediği gerekçesiyle 19 yaşındaki oyuncuya sert tepki gösterip, iki tokat attı. Ataman’ın kadro dışı bıraktığı Göktürk’ü takım otobüsüne bile almak istemediği iddia edildi.</a:t>
            </a:r>
            <a:endParaRPr lang="tr-T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p:txBody>
          <a:bodyPr/>
          <a:lstStyle/>
          <a:p>
            <a:endParaRPr lang="tr-TR" dirty="0"/>
          </a:p>
        </p:txBody>
      </p:sp>
      <p:sp>
        <p:nvSpPr>
          <p:cNvPr id="3" name="2 Alt Başlık"/>
          <p:cNvSpPr>
            <a:spLocks noGrp="1"/>
          </p:cNvSpPr>
          <p:nvPr>
            <p:ph type="subTitle" idx="1"/>
          </p:nvPr>
        </p:nvSpPr>
        <p:spPr/>
        <p:txBody>
          <a:bodyPr/>
          <a:lstStyle/>
          <a:p>
            <a:endParaRPr lang="tr-TR"/>
          </a:p>
        </p:txBody>
      </p:sp>
      <p:pic>
        <p:nvPicPr>
          <p:cNvPr id="4" name="3 Resim" descr="galatasaray-da-tokat-magduru-gokturk-ural-7033765_x_9274_o.jpg"/>
          <p:cNvPicPr>
            <a:picLocks noChangeAspect="1"/>
          </p:cNvPicPr>
          <p:nvPr/>
        </p:nvPicPr>
        <p:blipFill>
          <a:blip r:embed="rId2" cstate="print"/>
          <a:stretch>
            <a:fillRect/>
          </a:stretch>
        </p:blipFill>
        <p:spPr>
          <a:xfrm>
            <a:off x="0" y="260648"/>
            <a:ext cx="8964488" cy="5976664"/>
          </a:xfrm>
          <a:prstGeom prst="rect">
            <a:avLst/>
          </a:prstGeom>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1 Başlık"/>
          <p:cNvSpPr>
            <a:spLocks noGrp="1"/>
          </p:cNvSpPr>
          <p:nvPr>
            <p:ph type="subTitle" idx="1"/>
          </p:nvPr>
        </p:nvSpPr>
        <p:spPr>
          <a:xfrm>
            <a:off x="533400" y="549275"/>
            <a:ext cx="7854950" cy="5759450"/>
          </a:xfrm>
        </p:spPr>
        <p:txBody>
          <a:bodyPr>
            <a:normAutofit lnSpcReduction="10000"/>
          </a:bodyPr>
          <a:lstStyle/>
          <a:p>
            <a:pPr algn="l"/>
            <a:r>
              <a:rPr lang="tr-TR" dirty="0" smtClean="0"/>
              <a:t>Bomba etkisi yaratan Göktürk olayını, Galatasaray </a:t>
            </a:r>
            <a:r>
              <a:rPr lang="tr-TR" dirty="0" err="1" smtClean="0"/>
              <a:t>Liv</a:t>
            </a:r>
            <a:r>
              <a:rPr lang="tr-TR" dirty="0" smtClean="0"/>
              <a:t> </a:t>
            </a:r>
            <a:r>
              <a:rPr lang="tr-TR" dirty="0" err="1" smtClean="0"/>
              <a:t>Hospital</a:t>
            </a:r>
            <a:r>
              <a:rPr lang="tr-TR" dirty="0" smtClean="0"/>
              <a:t> Koçu Ergin Ataman doğrularken “Evet, o tokadı attım. Ama bu uyarma mahiyetinde hafif bir tokattı. Ayrıca ben oyuncuma soyunma odasında tokat da atarım, hakaret de ederim” dedi.</a:t>
            </a:r>
            <a:br>
              <a:rPr lang="tr-TR" dirty="0" smtClean="0"/>
            </a:br>
            <a:r>
              <a:rPr lang="tr-TR" dirty="0" smtClean="0"/>
              <a:t>Ataman, soyunma odasının kendi adına özel olduğunu ve orada yaşananların orada kaldığını belirtip şunları söyledi.</a:t>
            </a:r>
            <a:br>
              <a:rPr lang="tr-TR" dirty="0" smtClean="0"/>
            </a:br>
            <a:r>
              <a:rPr lang="tr-TR" dirty="0" smtClean="0"/>
              <a:t>- Burada sıkıntı şu. O gün soyunma odamızda yaşanan herhangi bir olayın, dışarıda anlatılması. Bu olmaz, olamaz. Göktürk, Galatasaray forması için fazla özveride bulunmadı. Onu ders alması için genç takıma gönderdik, dışlamak için değil. Bize bir terbiyesizliği de olmadı. Kendisinin üzerindeki Galatasaray formasını yeterince ciddiye almadığını gördüm..</a:t>
            </a:r>
            <a:endParaRPr lang="tr-T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Alt Başlık"/>
          <p:cNvSpPr>
            <a:spLocks noGrp="1"/>
          </p:cNvSpPr>
          <p:nvPr>
            <p:ph type="subTitle" idx="1"/>
          </p:nvPr>
        </p:nvSpPr>
        <p:spPr>
          <a:xfrm>
            <a:off x="539552" y="908720"/>
            <a:ext cx="7854696" cy="4032448"/>
          </a:xfrm>
        </p:spPr>
        <p:txBody>
          <a:bodyPr anchor="ctr"/>
          <a:lstStyle/>
          <a:p>
            <a:pPr algn="just"/>
            <a:r>
              <a:rPr lang="tr-TR" dirty="0" smtClean="0"/>
              <a:t>O dönemin başkanı Duygun </a:t>
            </a:r>
            <a:r>
              <a:rPr lang="tr-TR" dirty="0" err="1" smtClean="0"/>
              <a:t>Yarsuvat</a:t>
            </a:r>
            <a:r>
              <a:rPr lang="tr-TR" dirty="0" smtClean="0"/>
              <a:t> ise Ergin Ataman’ın arkasında durduğunu belirterek, ‘’Göktürk Ural Gazete ve Federasyona gitmeden önce bize gelmeliydi. Türkiye’nin en iyi koçuna bir tokat attı diye ceza vermem.’’ dedi</a:t>
            </a:r>
            <a:endParaRPr lang="tr-TR"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Alt Başlık"/>
          <p:cNvSpPr>
            <a:spLocks noGrp="1"/>
          </p:cNvSpPr>
          <p:nvPr>
            <p:ph type="subTitle" idx="1"/>
          </p:nvPr>
        </p:nvSpPr>
        <p:spPr>
          <a:xfrm>
            <a:off x="533400" y="404664"/>
            <a:ext cx="7854696" cy="5832648"/>
          </a:xfrm>
        </p:spPr>
        <p:txBody>
          <a:bodyPr/>
          <a:lstStyle/>
          <a:p>
            <a:pPr marL="514350" indent="-514350" algn="just">
              <a:buAutoNum type="arabicPeriod"/>
            </a:pPr>
            <a:r>
              <a:rPr lang="tr-TR" dirty="0" smtClean="0"/>
              <a:t>Siz Göktürk Ural’ın yerinde olsaydınız, nasıl bir tepki verirdiniz? Olaydan sonra nasıl hareket ederdiniz?</a:t>
            </a:r>
          </a:p>
          <a:p>
            <a:pPr marL="514350" indent="-514350" algn="just">
              <a:buAutoNum type="arabicPeriod"/>
            </a:pPr>
            <a:endParaRPr lang="tr-TR" dirty="0" smtClean="0"/>
          </a:p>
          <a:p>
            <a:pPr marL="514350" indent="-514350" algn="just">
              <a:buAutoNum type="arabicPeriod"/>
            </a:pPr>
            <a:r>
              <a:rPr lang="tr-TR" dirty="0" smtClean="0"/>
              <a:t>Sizce </a:t>
            </a:r>
            <a:r>
              <a:rPr lang="tr-TR" dirty="0" smtClean="0"/>
              <a:t>taraflar bu </a:t>
            </a:r>
            <a:r>
              <a:rPr lang="tr-TR" dirty="0" smtClean="0"/>
              <a:t>olayı medyaya duyurmadan ve </a:t>
            </a:r>
            <a:r>
              <a:rPr lang="tr-TR" dirty="0" err="1" smtClean="0"/>
              <a:t>TBF’ye</a:t>
            </a:r>
            <a:r>
              <a:rPr lang="tr-TR" dirty="0" smtClean="0"/>
              <a:t> şikayet dilekçesi yazılmadan kendi içlerinde çözebilirler  miydi? </a:t>
            </a:r>
          </a:p>
          <a:p>
            <a:pPr marL="514350" indent="-514350" algn="just">
              <a:buAutoNum type="arabicPeriod"/>
            </a:pPr>
            <a:endParaRPr lang="tr-TR" dirty="0" smtClean="0"/>
          </a:p>
          <a:p>
            <a:pPr marL="514350" indent="-514350" algn="just">
              <a:buAutoNum type="arabicPeriod"/>
            </a:pPr>
            <a:r>
              <a:rPr lang="tr-TR" dirty="0" smtClean="0"/>
              <a:t>Galatasaray yönetiminin olaydan sonraki </a:t>
            </a:r>
            <a:r>
              <a:rPr lang="tr-TR" dirty="0" smtClean="0"/>
              <a:t>tutumu  </a:t>
            </a:r>
            <a:r>
              <a:rPr lang="tr-TR" dirty="0" smtClean="0"/>
              <a:t>doğru mu?</a:t>
            </a: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kış">
  <a:themeElements>
    <a:clrScheme name="Akış">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Akış">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kış">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90</TotalTime>
  <Words>86</Words>
  <Application>Microsoft Office PowerPoint</Application>
  <PresentationFormat>Ekran Gösterisi (4:3)</PresentationFormat>
  <Paragraphs>9</Paragraphs>
  <Slides>7</Slides>
  <Notes>0</Notes>
  <HiddenSlides>0</HiddenSlides>
  <MMClips>0</MMClips>
  <ScaleCrop>false</ScaleCrop>
  <HeadingPairs>
    <vt:vector size="4" baseType="variant">
      <vt:variant>
        <vt:lpstr>Tema</vt:lpstr>
      </vt:variant>
      <vt:variant>
        <vt:i4>1</vt:i4>
      </vt:variant>
      <vt:variant>
        <vt:lpstr>Slayt Başlıkları</vt:lpstr>
      </vt:variant>
      <vt:variant>
        <vt:i4>7</vt:i4>
      </vt:variant>
    </vt:vector>
  </HeadingPairs>
  <TitlesOfParts>
    <vt:vector size="8" baseType="lpstr">
      <vt:lpstr>Akış</vt:lpstr>
      <vt:lpstr>ERGİN ATAMAN VE  GÖKTÜRK URAL TOKAT OLAYI</vt:lpstr>
      <vt:lpstr>Slayt 2</vt:lpstr>
      <vt:lpstr>Slayt 3</vt:lpstr>
      <vt:lpstr>Slayt 4</vt:lpstr>
      <vt:lpstr>Slayt 5</vt:lpstr>
      <vt:lpstr>Slayt 6</vt:lpstr>
      <vt:lpstr>Slayt 7</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ERGİN ATAMAN TOKAT OLAYI</dc:title>
  <dc:creator>aykut koyuncu</dc:creator>
  <cp:lastModifiedBy>hp</cp:lastModifiedBy>
  <cp:revision>9</cp:revision>
  <dcterms:created xsi:type="dcterms:W3CDTF">2016-03-24T16:41:08Z</dcterms:created>
  <dcterms:modified xsi:type="dcterms:W3CDTF">2019-04-08T18:45:50Z</dcterms:modified>
</cp:coreProperties>
</file>