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9" r:id="rId14"/>
    <p:sldId id="270" r:id="rId15"/>
    <p:sldId id="273" r:id="rId16"/>
    <p:sldId id="274" r:id="rId17"/>
    <p:sldId id="275" r:id="rId18"/>
    <p:sldId id="277"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Varsayılan Bölüm" id="{EC192888-1DF0-4D36-B18A-B52A7ACA1FA8}">
          <p14:sldIdLst>
            <p14:sldId id="256"/>
            <p14:sldId id="257"/>
            <p14:sldId id="258"/>
            <p14:sldId id="259"/>
            <p14:sldId id="260"/>
            <p14:sldId id="261"/>
            <p14:sldId id="272"/>
            <p14:sldId id="262"/>
            <p14:sldId id="263"/>
            <p14:sldId id="264"/>
            <p14:sldId id="265"/>
            <p14:sldId id="266"/>
            <p14:sldId id="269"/>
            <p14:sldId id="270"/>
            <p14:sldId id="273"/>
            <p14:sldId id="274"/>
            <p14:sldId id="275"/>
            <p14:sldId id="277"/>
            <p14:sldId id="27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t Yiğit" userId="dbe88cc42911450a" providerId="LiveId" clId="{A79DDBA7-0149-4346-B4B6-1B8CDEE19360}"/>
    <pc:docChg chg="undo custSel addSld delSld modSld sldOrd">
      <pc:chgData name="Ahmet Yiğit" userId="dbe88cc42911450a" providerId="LiveId" clId="{A79DDBA7-0149-4346-B4B6-1B8CDEE19360}" dt="2020-04-06T16:18:08.408" v="1925" actId="2696"/>
      <pc:docMkLst>
        <pc:docMk/>
      </pc:docMkLst>
      <pc:sldChg chg="addSp modSp add modTransition">
        <pc:chgData name="Ahmet Yiğit" userId="dbe88cc42911450a" providerId="LiveId" clId="{A79DDBA7-0149-4346-B4B6-1B8CDEE19360}" dt="2020-04-06T16:17:23.054" v="1906"/>
        <pc:sldMkLst>
          <pc:docMk/>
          <pc:sldMk cId="2754170656" sldId="256"/>
        </pc:sldMkLst>
        <pc:spChg chg="mod">
          <ac:chgData name="Ahmet Yiğit" userId="dbe88cc42911450a" providerId="LiveId" clId="{A79DDBA7-0149-4346-B4B6-1B8CDEE19360}" dt="2020-04-06T15:12:11.308" v="53" actId="255"/>
          <ac:spMkLst>
            <pc:docMk/>
            <pc:sldMk cId="2754170656" sldId="256"/>
            <ac:spMk id="2" creationId="{236FFCE8-383C-4C56-B8B8-9A5654DAFD2E}"/>
          </ac:spMkLst>
        </pc:spChg>
        <pc:spChg chg="mod">
          <ac:chgData name="Ahmet Yiğit" userId="dbe88cc42911450a" providerId="LiveId" clId="{A79DDBA7-0149-4346-B4B6-1B8CDEE19360}" dt="2020-04-06T15:21:29.741" v="471" actId="20577"/>
          <ac:spMkLst>
            <pc:docMk/>
            <pc:sldMk cId="2754170656" sldId="256"/>
            <ac:spMk id="3" creationId="{4C50D3B4-CDCD-4259-9CD9-13B8B65C3699}"/>
          </ac:spMkLst>
        </pc:spChg>
        <pc:picChg chg="add mod">
          <ac:chgData name="Ahmet Yiğit" userId="dbe88cc42911450a" providerId="LiveId" clId="{A79DDBA7-0149-4346-B4B6-1B8CDEE19360}" dt="2020-04-06T15:42:26.129" v="997" actId="14100"/>
          <ac:picMkLst>
            <pc:docMk/>
            <pc:sldMk cId="2754170656" sldId="256"/>
            <ac:picMk id="4" creationId="{7852F5FB-A2A3-4701-8E7B-0860CB0220DE}"/>
          </ac:picMkLst>
        </pc:picChg>
      </pc:sldChg>
      <pc:sldChg chg="modSp add modTransition">
        <pc:chgData name="Ahmet Yiğit" userId="dbe88cc42911450a" providerId="LiveId" clId="{A79DDBA7-0149-4346-B4B6-1B8CDEE19360}" dt="2020-04-06T16:17:41.437" v="1912"/>
        <pc:sldMkLst>
          <pc:docMk/>
          <pc:sldMk cId="768292844" sldId="257"/>
        </pc:sldMkLst>
        <pc:spChg chg="mod">
          <ac:chgData name="Ahmet Yiğit" userId="dbe88cc42911450a" providerId="LiveId" clId="{A79DDBA7-0149-4346-B4B6-1B8CDEE19360}" dt="2020-04-06T15:32:35.869" v="844"/>
          <ac:spMkLst>
            <pc:docMk/>
            <pc:sldMk cId="768292844" sldId="257"/>
            <ac:spMk id="2" creationId="{61E8BCCE-4CB1-4B09-8690-71110FD8F082}"/>
          </ac:spMkLst>
        </pc:spChg>
        <pc:spChg chg="mod">
          <ac:chgData name="Ahmet Yiğit" userId="dbe88cc42911450a" providerId="LiveId" clId="{A79DDBA7-0149-4346-B4B6-1B8CDEE19360}" dt="2020-04-06T16:15:01.893" v="1853" actId="20577"/>
          <ac:spMkLst>
            <pc:docMk/>
            <pc:sldMk cId="768292844" sldId="257"/>
            <ac:spMk id="3" creationId="{C9534DAD-A874-4D0A-B59E-4E4A4EAFD757}"/>
          </ac:spMkLst>
        </pc:spChg>
      </pc:sldChg>
      <pc:sldChg chg="addSp modSp add modTransition">
        <pc:chgData name="Ahmet Yiğit" userId="dbe88cc42911450a" providerId="LiveId" clId="{A79DDBA7-0149-4346-B4B6-1B8CDEE19360}" dt="2020-04-06T16:17:42.935" v="1913"/>
        <pc:sldMkLst>
          <pc:docMk/>
          <pc:sldMk cId="1816404804" sldId="258"/>
        </pc:sldMkLst>
        <pc:spChg chg="mod">
          <ac:chgData name="Ahmet Yiğit" userId="dbe88cc42911450a" providerId="LiveId" clId="{A79DDBA7-0149-4346-B4B6-1B8CDEE19360}" dt="2020-04-06T15:32:30.675" v="842"/>
          <ac:spMkLst>
            <pc:docMk/>
            <pc:sldMk cId="1816404804" sldId="258"/>
            <ac:spMk id="2" creationId="{805C91CF-A0CF-46ED-8039-267974073DD9}"/>
          </ac:spMkLst>
        </pc:spChg>
        <pc:spChg chg="mod">
          <ac:chgData name="Ahmet Yiğit" userId="dbe88cc42911450a" providerId="LiveId" clId="{A79DDBA7-0149-4346-B4B6-1B8CDEE19360}" dt="2020-04-06T15:20:47.877" v="463" actId="2711"/>
          <ac:spMkLst>
            <pc:docMk/>
            <pc:sldMk cId="1816404804" sldId="258"/>
            <ac:spMk id="3" creationId="{9B0A57E5-93D4-444A-9756-5CAF512CB1DD}"/>
          </ac:spMkLst>
        </pc:spChg>
        <pc:picChg chg="add mod">
          <ac:chgData name="Ahmet Yiğit" userId="dbe88cc42911450a" providerId="LiveId" clId="{A79DDBA7-0149-4346-B4B6-1B8CDEE19360}" dt="2020-04-06T15:23:49.640" v="524" actId="14100"/>
          <ac:picMkLst>
            <pc:docMk/>
            <pc:sldMk cId="1816404804" sldId="258"/>
            <ac:picMk id="4" creationId="{3189B4B3-50AC-4171-AFF5-6D680308BF97}"/>
          </ac:picMkLst>
        </pc:picChg>
      </pc:sldChg>
      <pc:sldChg chg="addSp delSp modSp add modTransition">
        <pc:chgData name="Ahmet Yiğit" userId="dbe88cc42911450a" providerId="LiveId" clId="{A79DDBA7-0149-4346-B4B6-1B8CDEE19360}" dt="2020-04-06T16:17:44.639" v="1914"/>
        <pc:sldMkLst>
          <pc:docMk/>
          <pc:sldMk cId="3076577771" sldId="259"/>
        </pc:sldMkLst>
        <pc:spChg chg="mod">
          <ac:chgData name="Ahmet Yiğit" userId="dbe88cc42911450a" providerId="LiveId" clId="{A79DDBA7-0149-4346-B4B6-1B8CDEE19360}" dt="2020-04-06T15:32:26.053" v="841"/>
          <ac:spMkLst>
            <pc:docMk/>
            <pc:sldMk cId="3076577771" sldId="259"/>
            <ac:spMk id="2" creationId="{13829AA7-DD11-4CE9-B6B3-1B4DCFA752BF}"/>
          </ac:spMkLst>
        </pc:spChg>
        <pc:spChg chg="mod">
          <ac:chgData name="Ahmet Yiğit" userId="dbe88cc42911450a" providerId="LiveId" clId="{A79DDBA7-0149-4346-B4B6-1B8CDEE19360}" dt="2020-04-06T15:28:48.962" v="777" actId="2711"/>
          <ac:spMkLst>
            <pc:docMk/>
            <pc:sldMk cId="3076577771" sldId="259"/>
            <ac:spMk id="3" creationId="{43685D0B-48D0-4B5E-B615-C6627C736A9B}"/>
          </ac:spMkLst>
        </pc:spChg>
        <pc:picChg chg="add mod">
          <ac:chgData name="Ahmet Yiğit" userId="dbe88cc42911450a" providerId="LiveId" clId="{A79DDBA7-0149-4346-B4B6-1B8CDEE19360}" dt="2020-04-06T15:25:13.214" v="537" actId="14100"/>
          <ac:picMkLst>
            <pc:docMk/>
            <pc:sldMk cId="3076577771" sldId="259"/>
            <ac:picMk id="4" creationId="{13C47045-BE4C-4CBA-844D-5F855647D846}"/>
          </ac:picMkLst>
        </pc:picChg>
        <pc:picChg chg="add del mod">
          <ac:chgData name="Ahmet Yiğit" userId="dbe88cc42911450a" providerId="LiveId" clId="{A79DDBA7-0149-4346-B4B6-1B8CDEE19360}" dt="2020-04-06T15:27:34.197" v="544" actId="21"/>
          <ac:picMkLst>
            <pc:docMk/>
            <pc:sldMk cId="3076577771" sldId="259"/>
            <ac:picMk id="5" creationId="{1789FC0F-211E-48F0-BD9F-CD070563E910}"/>
          </ac:picMkLst>
        </pc:picChg>
        <pc:picChg chg="add del">
          <ac:chgData name="Ahmet Yiğit" userId="dbe88cc42911450a" providerId="LiveId" clId="{A79DDBA7-0149-4346-B4B6-1B8CDEE19360}" dt="2020-04-06T15:27:37.283" v="546" actId="21"/>
          <ac:picMkLst>
            <pc:docMk/>
            <pc:sldMk cId="3076577771" sldId="259"/>
            <ac:picMk id="6" creationId="{E736A003-FCAB-4900-9785-CA2AC3A6360D}"/>
          </ac:picMkLst>
        </pc:picChg>
      </pc:sldChg>
      <pc:sldChg chg="addSp delSp modSp add modTransition">
        <pc:chgData name="Ahmet Yiğit" userId="dbe88cc42911450a" providerId="LiveId" clId="{A79DDBA7-0149-4346-B4B6-1B8CDEE19360}" dt="2020-04-06T16:17:46.766" v="1915"/>
        <pc:sldMkLst>
          <pc:docMk/>
          <pc:sldMk cId="3402554317" sldId="260"/>
        </pc:sldMkLst>
        <pc:spChg chg="del">
          <ac:chgData name="Ahmet Yiğit" userId="dbe88cc42911450a" providerId="LiveId" clId="{A79DDBA7-0149-4346-B4B6-1B8CDEE19360}" dt="2020-04-06T15:29:08.669" v="780" actId="21"/>
          <ac:spMkLst>
            <pc:docMk/>
            <pc:sldMk cId="3402554317" sldId="260"/>
            <ac:spMk id="2" creationId="{BFB3CB8A-E489-4623-8243-47233F2F2C56}"/>
          </ac:spMkLst>
        </pc:spChg>
        <pc:spChg chg="del">
          <ac:chgData name="Ahmet Yiğit" userId="dbe88cc42911450a" providerId="LiveId" clId="{A79DDBA7-0149-4346-B4B6-1B8CDEE19360}" dt="2020-04-06T15:26:58.907" v="538"/>
          <ac:spMkLst>
            <pc:docMk/>
            <pc:sldMk cId="3402554317" sldId="260"/>
            <ac:spMk id="3" creationId="{8AF30616-4B8C-48BD-9D53-4A9B7FBE4B9B}"/>
          </ac:spMkLst>
        </pc:spChg>
        <pc:spChg chg="add del mod">
          <ac:chgData name="Ahmet Yiğit" userId="dbe88cc42911450a" providerId="LiveId" clId="{A79DDBA7-0149-4346-B4B6-1B8CDEE19360}" dt="2020-04-06T15:27:13.570" v="540"/>
          <ac:spMkLst>
            <pc:docMk/>
            <pc:sldMk cId="3402554317" sldId="260"/>
            <ac:spMk id="4" creationId="{049D11C6-8CC4-4112-BC62-9B12892E0FB4}"/>
          </ac:spMkLst>
        </pc:spChg>
        <pc:spChg chg="add del mod">
          <ac:chgData name="Ahmet Yiğit" userId="dbe88cc42911450a" providerId="LiveId" clId="{A79DDBA7-0149-4346-B4B6-1B8CDEE19360}" dt="2020-04-06T15:27:29.936" v="542"/>
          <ac:spMkLst>
            <pc:docMk/>
            <pc:sldMk cId="3402554317" sldId="260"/>
            <ac:spMk id="5" creationId="{3944762B-3F5D-4102-BB8E-DC54B7372E05}"/>
          </ac:spMkLst>
        </pc:spChg>
        <pc:spChg chg="add del mod">
          <ac:chgData name="Ahmet Yiğit" userId="dbe88cc42911450a" providerId="LiveId" clId="{A79DDBA7-0149-4346-B4B6-1B8CDEE19360}" dt="2020-04-06T15:29:07.083" v="779" actId="21"/>
          <ac:spMkLst>
            <pc:docMk/>
            <pc:sldMk cId="3402554317" sldId="260"/>
            <ac:spMk id="7" creationId="{19FD6670-5291-4998-8F11-990914F513AC}"/>
          </ac:spMkLst>
        </pc:spChg>
        <pc:picChg chg="add del">
          <ac:chgData name="Ahmet Yiğit" userId="dbe88cc42911450a" providerId="LiveId" clId="{A79DDBA7-0149-4346-B4B6-1B8CDEE19360}" dt="2020-04-06T15:27:15.039" v="541" actId="21"/>
          <ac:picMkLst>
            <pc:docMk/>
            <pc:sldMk cId="3402554317" sldId="260"/>
            <ac:picMk id="6" creationId="{3173BDA6-A94B-4DC4-8BCF-1F9E642AA92B}"/>
          </ac:picMkLst>
        </pc:picChg>
        <pc:picChg chg="add del">
          <ac:chgData name="Ahmet Yiğit" userId="dbe88cc42911450a" providerId="LiveId" clId="{A79DDBA7-0149-4346-B4B6-1B8CDEE19360}" dt="2020-04-06T15:27:31.708" v="543" actId="21"/>
          <ac:picMkLst>
            <pc:docMk/>
            <pc:sldMk cId="3402554317" sldId="260"/>
            <ac:picMk id="8" creationId="{BF1D83A4-7194-4334-B47A-1817BABABAB1}"/>
          </ac:picMkLst>
        </pc:picChg>
        <pc:picChg chg="add mod">
          <ac:chgData name="Ahmet Yiğit" userId="dbe88cc42911450a" providerId="LiveId" clId="{A79DDBA7-0149-4346-B4B6-1B8CDEE19360}" dt="2020-04-06T15:31:06.021" v="821" actId="14100"/>
          <ac:picMkLst>
            <pc:docMk/>
            <pc:sldMk cId="3402554317" sldId="260"/>
            <ac:picMk id="9" creationId="{88D028C1-222D-43DC-98D8-A5D4CCD78AD8}"/>
          </ac:picMkLst>
        </pc:picChg>
        <pc:picChg chg="add mod">
          <ac:chgData name="Ahmet Yiğit" userId="dbe88cc42911450a" providerId="LiveId" clId="{A79DDBA7-0149-4346-B4B6-1B8CDEE19360}" dt="2020-04-06T15:36:51.043" v="946" actId="1076"/>
          <ac:picMkLst>
            <pc:docMk/>
            <pc:sldMk cId="3402554317" sldId="260"/>
            <ac:picMk id="10" creationId="{F3BC436F-30DE-4A9C-ABCE-A5852AE7D8BF}"/>
          </ac:picMkLst>
        </pc:picChg>
        <pc:picChg chg="add del mod">
          <ac:chgData name="Ahmet Yiğit" userId="dbe88cc42911450a" providerId="LiveId" clId="{A79DDBA7-0149-4346-B4B6-1B8CDEE19360}" dt="2020-04-06T15:30:35.581" v="808" actId="21"/>
          <ac:picMkLst>
            <pc:docMk/>
            <pc:sldMk cId="3402554317" sldId="260"/>
            <ac:picMk id="11" creationId="{8F6355B6-3AE5-4FFA-9EEF-B767E7F80E9D}"/>
          </ac:picMkLst>
        </pc:picChg>
        <pc:picChg chg="add mod">
          <ac:chgData name="Ahmet Yiğit" userId="dbe88cc42911450a" providerId="LiveId" clId="{A79DDBA7-0149-4346-B4B6-1B8CDEE19360}" dt="2020-04-06T15:36:49.600" v="945" actId="1076"/>
          <ac:picMkLst>
            <pc:docMk/>
            <pc:sldMk cId="3402554317" sldId="260"/>
            <ac:picMk id="12" creationId="{51FFF083-6631-46D3-BC69-39F0E1B0A04A}"/>
          </ac:picMkLst>
        </pc:picChg>
        <pc:picChg chg="add del">
          <ac:chgData name="Ahmet Yiğit" userId="dbe88cc42911450a" providerId="LiveId" clId="{A79DDBA7-0149-4346-B4B6-1B8CDEE19360}" dt="2020-04-06T15:27:03.006" v="539" actId="21"/>
          <ac:picMkLst>
            <pc:docMk/>
            <pc:sldMk cId="3402554317" sldId="260"/>
            <ac:picMk id="1026" creationId="{D5868342-9F41-497E-AE48-94E154F2D548}"/>
          </ac:picMkLst>
        </pc:picChg>
      </pc:sldChg>
      <pc:sldChg chg="addSp modSp add modTransition">
        <pc:chgData name="Ahmet Yiğit" userId="dbe88cc42911450a" providerId="LiveId" clId="{A79DDBA7-0149-4346-B4B6-1B8CDEE19360}" dt="2020-04-06T16:17:50.037" v="1916"/>
        <pc:sldMkLst>
          <pc:docMk/>
          <pc:sldMk cId="3797489282" sldId="261"/>
        </pc:sldMkLst>
        <pc:spChg chg="mod">
          <ac:chgData name="Ahmet Yiğit" userId="dbe88cc42911450a" providerId="LiveId" clId="{A79DDBA7-0149-4346-B4B6-1B8CDEE19360}" dt="2020-04-06T15:32:22.247" v="840"/>
          <ac:spMkLst>
            <pc:docMk/>
            <pc:sldMk cId="3797489282" sldId="261"/>
            <ac:spMk id="2" creationId="{4F75F531-744C-4268-8C6B-FC7E3814B05E}"/>
          </ac:spMkLst>
        </pc:spChg>
        <pc:spChg chg="mod">
          <ac:chgData name="Ahmet Yiğit" userId="dbe88cc42911450a" providerId="LiveId" clId="{A79DDBA7-0149-4346-B4B6-1B8CDEE19360}" dt="2020-04-06T16:10:19.497" v="1698" actId="255"/>
          <ac:spMkLst>
            <pc:docMk/>
            <pc:sldMk cId="3797489282" sldId="261"/>
            <ac:spMk id="3" creationId="{DF138957-968B-4C68-B30F-1D7464EF5508}"/>
          </ac:spMkLst>
        </pc:spChg>
        <pc:picChg chg="add mod">
          <ac:chgData name="Ahmet Yiğit" userId="dbe88cc42911450a" providerId="LiveId" clId="{A79DDBA7-0149-4346-B4B6-1B8CDEE19360}" dt="2020-04-06T16:10:56.751" v="1708" actId="14100"/>
          <ac:picMkLst>
            <pc:docMk/>
            <pc:sldMk cId="3797489282" sldId="261"/>
            <ac:picMk id="4" creationId="{6653DA04-BF13-43F9-88E4-D821E48EEE75}"/>
          </ac:picMkLst>
        </pc:picChg>
      </pc:sldChg>
      <pc:sldChg chg="modSp add modTransition">
        <pc:chgData name="Ahmet Yiğit" userId="dbe88cc42911450a" providerId="LiveId" clId="{A79DDBA7-0149-4346-B4B6-1B8CDEE19360}" dt="2020-04-06T16:17:52.323" v="1918"/>
        <pc:sldMkLst>
          <pc:docMk/>
          <pc:sldMk cId="1817085100" sldId="262"/>
        </pc:sldMkLst>
        <pc:spChg chg="mod">
          <ac:chgData name="Ahmet Yiğit" userId="dbe88cc42911450a" providerId="LiveId" clId="{A79DDBA7-0149-4346-B4B6-1B8CDEE19360}" dt="2020-04-06T15:44:41.333" v="1049" actId="20577"/>
          <ac:spMkLst>
            <pc:docMk/>
            <pc:sldMk cId="1817085100" sldId="262"/>
            <ac:spMk id="2" creationId="{A8322D09-B4D2-42C8-A480-19B018364150}"/>
          </ac:spMkLst>
        </pc:spChg>
        <pc:spChg chg="mod">
          <ac:chgData name="Ahmet Yiğit" userId="dbe88cc42911450a" providerId="LiveId" clId="{A79DDBA7-0149-4346-B4B6-1B8CDEE19360}" dt="2020-04-06T15:52:57.612" v="1409" actId="20577"/>
          <ac:spMkLst>
            <pc:docMk/>
            <pc:sldMk cId="1817085100" sldId="262"/>
            <ac:spMk id="3" creationId="{D8A509FA-CDF5-4928-A263-B1C3A97FF6A5}"/>
          </ac:spMkLst>
        </pc:spChg>
      </pc:sldChg>
      <pc:sldChg chg="addSp delSp modSp add modTransition">
        <pc:chgData name="Ahmet Yiğit" userId="dbe88cc42911450a" providerId="LiveId" clId="{A79DDBA7-0149-4346-B4B6-1B8CDEE19360}" dt="2020-04-06T16:17:53.563" v="1919"/>
        <pc:sldMkLst>
          <pc:docMk/>
          <pc:sldMk cId="2674893980" sldId="263"/>
        </pc:sldMkLst>
        <pc:spChg chg="del">
          <ac:chgData name="Ahmet Yiğit" userId="dbe88cc42911450a" providerId="LiveId" clId="{A79DDBA7-0149-4346-B4B6-1B8CDEE19360}" dt="2020-04-06T15:52:38.029" v="1406" actId="21"/>
          <ac:spMkLst>
            <pc:docMk/>
            <pc:sldMk cId="2674893980" sldId="263"/>
            <ac:spMk id="2" creationId="{11816CB2-AAEE-4D47-90A0-F1F0DB4E8370}"/>
          </ac:spMkLst>
        </pc:spChg>
        <pc:spChg chg="mod">
          <ac:chgData name="Ahmet Yiğit" userId="dbe88cc42911450a" providerId="LiveId" clId="{A79DDBA7-0149-4346-B4B6-1B8CDEE19360}" dt="2020-04-06T15:59:35.830" v="1484" actId="20577"/>
          <ac:spMkLst>
            <pc:docMk/>
            <pc:sldMk cId="2674893980" sldId="263"/>
            <ac:spMk id="3" creationId="{548BDB1F-C726-45F2-A7BD-5A955F5BBE5B}"/>
          </ac:spMkLst>
        </pc:spChg>
        <pc:picChg chg="add mod">
          <ac:chgData name="Ahmet Yiğit" userId="dbe88cc42911450a" providerId="LiveId" clId="{A79DDBA7-0149-4346-B4B6-1B8CDEE19360}" dt="2020-04-06T15:58:47.652" v="1467" actId="1076"/>
          <ac:picMkLst>
            <pc:docMk/>
            <pc:sldMk cId="2674893980" sldId="263"/>
            <ac:picMk id="4" creationId="{F35B6476-C95C-462C-B7DD-D8543655B17D}"/>
          </ac:picMkLst>
        </pc:picChg>
        <pc:picChg chg="add mod">
          <ac:chgData name="Ahmet Yiğit" userId="dbe88cc42911450a" providerId="LiveId" clId="{A79DDBA7-0149-4346-B4B6-1B8CDEE19360}" dt="2020-04-06T15:59:50.658" v="1490" actId="14100"/>
          <ac:picMkLst>
            <pc:docMk/>
            <pc:sldMk cId="2674893980" sldId="263"/>
            <ac:picMk id="5" creationId="{F37EC953-86B2-4B82-AE6A-48AD1B1A9335}"/>
          </ac:picMkLst>
        </pc:picChg>
      </pc:sldChg>
      <pc:sldChg chg="addSp delSp modSp add modTransition">
        <pc:chgData name="Ahmet Yiğit" userId="dbe88cc42911450a" providerId="LiveId" clId="{A79DDBA7-0149-4346-B4B6-1B8CDEE19360}" dt="2020-04-06T16:17:55.566" v="1920"/>
        <pc:sldMkLst>
          <pc:docMk/>
          <pc:sldMk cId="3754745603" sldId="264"/>
        </pc:sldMkLst>
        <pc:spChg chg="del">
          <ac:chgData name="Ahmet Yiğit" userId="dbe88cc42911450a" providerId="LiveId" clId="{A79DDBA7-0149-4346-B4B6-1B8CDEE19360}" dt="2020-04-06T15:51:23.193" v="1405" actId="21"/>
          <ac:spMkLst>
            <pc:docMk/>
            <pc:sldMk cId="3754745603" sldId="264"/>
            <ac:spMk id="2" creationId="{A7C05CB0-283A-4EDD-AEF7-D93670DA1396}"/>
          </ac:spMkLst>
        </pc:spChg>
        <pc:spChg chg="mod">
          <ac:chgData name="Ahmet Yiğit" userId="dbe88cc42911450a" providerId="LiveId" clId="{A79DDBA7-0149-4346-B4B6-1B8CDEE19360}" dt="2020-04-06T15:59:38.642" v="1485" actId="20577"/>
          <ac:spMkLst>
            <pc:docMk/>
            <pc:sldMk cId="3754745603" sldId="264"/>
            <ac:spMk id="3" creationId="{7DDF9DF2-3739-440A-8F7B-11EEC42BE81E}"/>
          </ac:spMkLst>
        </pc:spChg>
        <pc:spChg chg="add mod">
          <ac:chgData name="Ahmet Yiğit" userId="dbe88cc42911450a" providerId="LiveId" clId="{A79DDBA7-0149-4346-B4B6-1B8CDEE19360}" dt="2020-04-06T16:01:29.367" v="1510" actId="1076"/>
          <ac:spMkLst>
            <pc:docMk/>
            <pc:sldMk cId="3754745603" sldId="264"/>
            <ac:spMk id="7" creationId="{378F5EAB-27C5-457E-BA6B-1E5E363A3A1F}"/>
          </ac:spMkLst>
        </pc:spChg>
        <pc:spChg chg="add mod">
          <ac:chgData name="Ahmet Yiğit" userId="dbe88cc42911450a" providerId="LiveId" clId="{A79DDBA7-0149-4346-B4B6-1B8CDEE19360}" dt="2020-04-06T16:03:03.127" v="1522" actId="1076"/>
          <ac:spMkLst>
            <pc:docMk/>
            <pc:sldMk cId="3754745603" sldId="264"/>
            <ac:spMk id="8" creationId="{EBA9A18E-4998-4D3C-A3E9-78DEA6FB6BDA}"/>
          </ac:spMkLst>
        </pc:spChg>
        <pc:spChg chg="add mod">
          <ac:chgData name="Ahmet Yiğit" userId="dbe88cc42911450a" providerId="LiveId" clId="{A79DDBA7-0149-4346-B4B6-1B8CDEE19360}" dt="2020-04-06T16:02:57.114" v="1520" actId="1076"/>
          <ac:spMkLst>
            <pc:docMk/>
            <pc:sldMk cId="3754745603" sldId="264"/>
            <ac:spMk id="10" creationId="{BB3D431B-5B14-4BBC-9AE5-3E8A796B8671}"/>
          </ac:spMkLst>
        </pc:spChg>
        <pc:spChg chg="add mod">
          <ac:chgData name="Ahmet Yiğit" userId="dbe88cc42911450a" providerId="LiveId" clId="{A79DDBA7-0149-4346-B4B6-1B8CDEE19360}" dt="2020-04-06T16:02:59.559" v="1521" actId="1076"/>
          <ac:spMkLst>
            <pc:docMk/>
            <pc:sldMk cId="3754745603" sldId="264"/>
            <ac:spMk id="11" creationId="{ED8D2517-47CA-4F4F-9B17-E58B3766D77E}"/>
          </ac:spMkLst>
        </pc:spChg>
        <pc:picChg chg="add del mod">
          <ac:chgData name="Ahmet Yiğit" userId="dbe88cc42911450a" providerId="LiveId" clId="{A79DDBA7-0149-4346-B4B6-1B8CDEE19360}" dt="2020-04-06T15:58:52.119" v="1468" actId="21"/>
          <ac:picMkLst>
            <pc:docMk/>
            <pc:sldMk cId="3754745603" sldId="264"/>
            <ac:picMk id="4" creationId="{FA01DC5F-E66E-456B-A96B-0208A86E3194}"/>
          </ac:picMkLst>
        </pc:picChg>
        <pc:picChg chg="add del mod">
          <ac:chgData name="Ahmet Yiğit" userId="dbe88cc42911450a" providerId="LiveId" clId="{A79DDBA7-0149-4346-B4B6-1B8CDEE19360}" dt="2020-04-06T15:59:28.505" v="1475" actId="21"/>
          <ac:picMkLst>
            <pc:docMk/>
            <pc:sldMk cId="3754745603" sldId="264"/>
            <ac:picMk id="5" creationId="{CA889A04-3A44-416C-B23C-7FE3B5BBC990}"/>
          </ac:picMkLst>
        </pc:picChg>
        <pc:picChg chg="add mod">
          <ac:chgData name="Ahmet Yiğit" userId="dbe88cc42911450a" providerId="LiveId" clId="{A79DDBA7-0149-4346-B4B6-1B8CDEE19360}" dt="2020-04-06T16:03:05.041" v="1523" actId="14100"/>
          <ac:picMkLst>
            <pc:docMk/>
            <pc:sldMk cId="3754745603" sldId="264"/>
            <ac:picMk id="6" creationId="{B16E6B22-3729-496A-9D72-9B496A6F0926}"/>
          </ac:picMkLst>
        </pc:picChg>
        <pc:picChg chg="add mod">
          <ac:chgData name="Ahmet Yiğit" userId="dbe88cc42911450a" providerId="LiveId" clId="{A79DDBA7-0149-4346-B4B6-1B8CDEE19360}" dt="2020-04-06T16:02:51.231" v="1517" actId="1076"/>
          <ac:picMkLst>
            <pc:docMk/>
            <pc:sldMk cId="3754745603" sldId="264"/>
            <ac:picMk id="9" creationId="{2535C008-8095-4409-8958-64B6FD673C5A}"/>
          </ac:picMkLst>
        </pc:picChg>
      </pc:sldChg>
      <pc:sldChg chg="delSp modSp add modTransition">
        <pc:chgData name="Ahmet Yiğit" userId="dbe88cc42911450a" providerId="LiveId" clId="{A79DDBA7-0149-4346-B4B6-1B8CDEE19360}" dt="2020-04-06T16:17:56.736" v="1921"/>
        <pc:sldMkLst>
          <pc:docMk/>
          <pc:sldMk cId="3545470982" sldId="265"/>
        </pc:sldMkLst>
        <pc:spChg chg="del">
          <ac:chgData name="Ahmet Yiğit" userId="dbe88cc42911450a" providerId="LiveId" clId="{A79DDBA7-0149-4346-B4B6-1B8CDEE19360}" dt="2020-04-06T15:54:15.489" v="1418" actId="21"/>
          <ac:spMkLst>
            <pc:docMk/>
            <pc:sldMk cId="3545470982" sldId="265"/>
            <ac:spMk id="2" creationId="{979C0409-B66C-4709-9819-5A3259702B03}"/>
          </ac:spMkLst>
        </pc:spChg>
        <pc:spChg chg="mod">
          <ac:chgData name="Ahmet Yiğit" userId="dbe88cc42911450a" providerId="LiveId" clId="{A79DDBA7-0149-4346-B4B6-1B8CDEE19360}" dt="2020-04-06T15:57:59.188" v="1462" actId="20577"/>
          <ac:spMkLst>
            <pc:docMk/>
            <pc:sldMk cId="3545470982" sldId="265"/>
            <ac:spMk id="3" creationId="{9868E67B-97C7-4FB1-A3E2-6ED4665AE224}"/>
          </ac:spMkLst>
        </pc:spChg>
      </pc:sldChg>
      <pc:sldChg chg="modSp add modTransition">
        <pc:chgData name="Ahmet Yiğit" userId="dbe88cc42911450a" providerId="LiveId" clId="{A79DDBA7-0149-4346-B4B6-1B8CDEE19360}" dt="2020-04-06T16:17:58.065" v="1922"/>
        <pc:sldMkLst>
          <pc:docMk/>
          <pc:sldMk cId="4238152039" sldId="266"/>
        </pc:sldMkLst>
        <pc:spChg chg="mod">
          <ac:chgData name="Ahmet Yiğit" userId="dbe88cc42911450a" providerId="LiveId" clId="{A79DDBA7-0149-4346-B4B6-1B8CDEE19360}" dt="2020-04-06T16:05:17.444" v="1537" actId="20577"/>
          <ac:spMkLst>
            <pc:docMk/>
            <pc:sldMk cId="4238152039" sldId="266"/>
            <ac:spMk id="2" creationId="{8D2CAFE1-2367-458B-B260-F1959C13391E}"/>
          </ac:spMkLst>
        </pc:spChg>
        <pc:spChg chg="mod">
          <ac:chgData name="Ahmet Yiğit" userId="dbe88cc42911450a" providerId="LiveId" clId="{A79DDBA7-0149-4346-B4B6-1B8CDEE19360}" dt="2020-04-06T16:06:49.289" v="1547"/>
          <ac:spMkLst>
            <pc:docMk/>
            <pc:sldMk cId="4238152039" sldId="266"/>
            <ac:spMk id="3" creationId="{A57ED004-F7F7-4F36-BEF7-A1D4DEAC9D85}"/>
          </ac:spMkLst>
        </pc:spChg>
      </pc:sldChg>
      <pc:sldChg chg="modSp add del ord">
        <pc:chgData name="Ahmet Yiğit" userId="dbe88cc42911450a" providerId="LiveId" clId="{A79DDBA7-0149-4346-B4B6-1B8CDEE19360}" dt="2020-04-06T16:08:53.621" v="1580" actId="2696"/>
        <pc:sldMkLst>
          <pc:docMk/>
          <pc:sldMk cId="2513907093" sldId="267"/>
        </pc:sldMkLst>
        <pc:spChg chg="mod">
          <ac:chgData name="Ahmet Yiğit" userId="dbe88cc42911450a" providerId="LiveId" clId="{A79DDBA7-0149-4346-B4B6-1B8CDEE19360}" dt="2020-04-06T15:41:00.364" v="996" actId="27636"/>
          <ac:spMkLst>
            <pc:docMk/>
            <pc:sldMk cId="2513907093" sldId="267"/>
            <ac:spMk id="3" creationId="{57BB6CCF-2F46-47BF-B614-25035CAC694B}"/>
          </ac:spMkLst>
        </pc:spChg>
      </pc:sldChg>
      <pc:sldChg chg="modSp add del">
        <pc:chgData name="Ahmet Yiğit" userId="dbe88cc42911450a" providerId="LiveId" clId="{A79DDBA7-0149-4346-B4B6-1B8CDEE19360}" dt="2020-04-06T16:08:57.215" v="1581" actId="2696"/>
        <pc:sldMkLst>
          <pc:docMk/>
          <pc:sldMk cId="576935887" sldId="268"/>
        </pc:sldMkLst>
        <pc:spChg chg="mod">
          <ac:chgData name="Ahmet Yiğit" userId="dbe88cc42911450a" providerId="LiveId" clId="{A79DDBA7-0149-4346-B4B6-1B8CDEE19360}" dt="2020-04-06T16:08:40.086" v="1577" actId="20577"/>
          <ac:spMkLst>
            <pc:docMk/>
            <pc:sldMk cId="576935887" sldId="268"/>
            <ac:spMk id="3" creationId="{FC8C825D-DF70-4561-A90F-6BFDF4E8FC7F}"/>
          </ac:spMkLst>
        </pc:spChg>
      </pc:sldChg>
      <pc:sldChg chg="delSp modSp add modTransition">
        <pc:chgData name="Ahmet Yiğit" userId="dbe88cc42911450a" providerId="LiveId" clId="{A79DDBA7-0149-4346-B4B6-1B8CDEE19360}" dt="2020-04-06T16:18:00.283" v="1923"/>
        <pc:sldMkLst>
          <pc:docMk/>
          <pc:sldMk cId="4283126075" sldId="269"/>
        </pc:sldMkLst>
        <pc:spChg chg="del">
          <ac:chgData name="Ahmet Yiğit" userId="dbe88cc42911450a" providerId="LiveId" clId="{A79DDBA7-0149-4346-B4B6-1B8CDEE19360}" dt="2020-04-06T16:06:59.401" v="1549" actId="21"/>
          <ac:spMkLst>
            <pc:docMk/>
            <pc:sldMk cId="4283126075" sldId="269"/>
            <ac:spMk id="2" creationId="{2368D21D-54C9-44DE-A2BA-A47AD5912491}"/>
          </ac:spMkLst>
        </pc:spChg>
        <pc:spChg chg="mod">
          <ac:chgData name="Ahmet Yiğit" userId="dbe88cc42911450a" providerId="LiveId" clId="{A79DDBA7-0149-4346-B4B6-1B8CDEE19360}" dt="2020-04-06T16:08:49.892" v="1579"/>
          <ac:spMkLst>
            <pc:docMk/>
            <pc:sldMk cId="4283126075" sldId="269"/>
            <ac:spMk id="3" creationId="{9D090140-5584-46AE-B184-788026AE4864}"/>
          </ac:spMkLst>
        </pc:spChg>
      </pc:sldChg>
      <pc:sldChg chg="modSp add modTransition">
        <pc:chgData name="Ahmet Yiğit" userId="dbe88cc42911450a" providerId="LiveId" clId="{A79DDBA7-0149-4346-B4B6-1B8CDEE19360}" dt="2020-04-06T16:18:01.907" v="1924"/>
        <pc:sldMkLst>
          <pc:docMk/>
          <pc:sldMk cId="4157441763" sldId="270"/>
        </pc:sldMkLst>
        <pc:spChg chg="mod">
          <ac:chgData name="Ahmet Yiğit" userId="dbe88cc42911450a" providerId="LiveId" clId="{A79DDBA7-0149-4346-B4B6-1B8CDEE19360}" dt="2020-04-06T16:14:14.165" v="1804" actId="20577"/>
          <ac:spMkLst>
            <pc:docMk/>
            <pc:sldMk cId="4157441763" sldId="270"/>
            <ac:spMk id="2" creationId="{60E47269-AB96-4DBF-B98C-AA9B9EE71C1A}"/>
          </ac:spMkLst>
        </pc:spChg>
        <pc:spChg chg="mod">
          <ac:chgData name="Ahmet Yiğit" userId="dbe88cc42911450a" providerId="LiveId" clId="{A79DDBA7-0149-4346-B4B6-1B8CDEE19360}" dt="2020-04-06T16:16:40.879" v="1901" actId="12"/>
          <ac:spMkLst>
            <pc:docMk/>
            <pc:sldMk cId="4157441763" sldId="270"/>
            <ac:spMk id="3" creationId="{DCCB8DDB-4F9C-4CDF-80FD-104FC13405A3}"/>
          </ac:spMkLst>
        </pc:spChg>
      </pc:sldChg>
      <pc:sldChg chg="add del">
        <pc:chgData name="Ahmet Yiğit" userId="dbe88cc42911450a" providerId="LiveId" clId="{A79DDBA7-0149-4346-B4B6-1B8CDEE19360}" dt="2020-04-06T16:18:08.408" v="1925" actId="2696"/>
        <pc:sldMkLst>
          <pc:docMk/>
          <pc:sldMk cId="3443474919" sldId="271"/>
        </pc:sldMkLst>
      </pc:sldChg>
      <pc:sldChg chg="addSp delSp modSp add modTransition">
        <pc:chgData name="Ahmet Yiğit" userId="dbe88cc42911450a" providerId="LiveId" clId="{A79DDBA7-0149-4346-B4B6-1B8CDEE19360}" dt="2020-04-06T16:17:51.169" v="1917"/>
        <pc:sldMkLst>
          <pc:docMk/>
          <pc:sldMk cId="2362819558" sldId="272"/>
        </pc:sldMkLst>
        <pc:spChg chg="del">
          <ac:chgData name="Ahmet Yiğit" userId="dbe88cc42911450a" providerId="LiveId" clId="{A79DDBA7-0149-4346-B4B6-1B8CDEE19360}" dt="2020-04-06T16:07:55.736" v="1555" actId="21"/>
          <ac:spMkLst>
            <pc:docMk/>
            <pc:sldMk cId="2362819558" sldId="272"/>
            <ac:spMk id="2" creationId="{03414BAF-14A0-4638-8513-FBB2C4ECA060}"/>
          </ac:spMkLst>
        </pc:spChg>
        <pc:spChg chg="mod">
          <ac:chgData name="Ahmet Yiğit" userId="dbe88cc42911450a" providerId="LiveId" clId="{A79DDBA7-0149-4346-B4B6-1B8CDEE19360}" dt="2020-04-06T16:10:23.429" v="1699" actId="2711"/>
          <ac:spMkLst>
            <pc:docMk/>
            <pc:sldMk cId="2362819558" sldId="272"/>
            <ac:spMk id="3" creationId="{265624DB-E656-480F-95E2-DDEFD4676F32}"/>
          </ac:spMkLst>
        </pc:spChg>
        <pc:picChg chg="add mod">
          <ac:chgData name="Ahmet Yiğit" userId="dbe88cc42911450a" providerId="LiveId" clId="{A79DDBA7-0149-4346-B4B6-1B8CDEE19360}" dt="2020-04-06T16:10:51.528" v="1707" actId="1076"/>
          <ac:picMkLst>
            <pc:docMk/>
            <pc:sldMk cId="2362819558" sldId="272"/>
            <ac:picMk id="4" creationId="{F7AC9C69-50AA-476C-9DAF-EBE7E7197C1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2256AFF7-322A-4C00-A561-98FD77A23041}" type="slidenum">
              <a:rPr lang="tr-TR" smtClean="0"/>
              <a:pPr/>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94050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6AFF7-322A-4C00-A561-98FD77A23041}" type="slidenum">
              <a:rPr lang="tr-TR" smtClean="0"/>
              <a:pPr/>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51918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6AFF7-322A-4C00-A561-98FD77A23041}" type="slidenum">
              <a:rPr lang="tr-TR" smtClean="0"/>
              <a:pPr/>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60554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6AFF7-322A-4C00-A561-98FD77A23041}" type="slidenum">
              <a:rPr lang="tr-TR" smtClean="0"/>
              <a:pPr/>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98934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56AFF7-322A-4C00-A561-98FD77A23041}" type="slidenum">
              <a:rPr lang="tr-TR" smtClean="0"/>
              <a:pPr/>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33929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56AFF7-322A-4C00-A561-98FD77A23041}" type="slidenum">
              <a:rPr lang="tr-TR" smtClean="0"/>
              <a:pPr/>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28183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256AFF7-322A-4C00-A561-98FD77A23041}" type="slidenum">
              <a:rPr lang="tr-TR" smtClean="0"/>
              <a:pPr/>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409827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56AFF7-322A-4C00-A561-98FD77A23041}" type="slidenum">
              <a:rPr lang="tr-TR" smtClean="0"/>
              <a:pPr/>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62369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256AFF7-322A-4C00-A561-98FD77A23041}" type="slidenum">
              <a:rPr lang="tr-TR" smtClean="0"/>
              <a:pPr/>
              <a:t>‹#›</a:t>
            </a:fld>
            <a:endParaRPr lang="tr-TR"/>
          </a:p>
        </p:txBody>
      </p:sp>
    </p:spTree>
    <p:extLst>
      <p:ext uri="{BB962C8B-B14F-4D97-AF65-F5344CB8AC3E}">
        <p14:creationId xmlns="" xmlns:p14="http://schemas.microsoft.com/office/powerpoint/2010/main" val="130113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CDB5D5A-1AF0-4E9A-A1AD-01AF6FFD9938}" type="datetimeFigureOut">
              <a:rPr lang="tr-TR" smtClean="0"/>
              <a:pPr/>
              <a:t>25.04.2020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56AFF7-322A-4C00-A561-98FD77A23041}" type="slidenum">
              <a:rPr lang="tr-TR" smtClean="0"/>
              <a:pPr/>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126546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CDB5D5A-1AF0-4E9A-A1AD-01AF6FFD9938}" type="datetimeFigureOut">
              <a:rPr lang="tr-TR" smtClean="0"/>
              <a:pPr/>
              <a:t>25.04.2020</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2256AFF7-322A-4C00-A561-98FD77A23041}" type="slidenum">
              <a:rPr lang="tr-TR" smtClean="0"/>
              <a:pPr/>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93064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CDB5D5A-1AF0-4E9A-A1AD-01AF6FFD9938}" type="datetimeFigureOut">
              <a:rPr lang="tr-TR" smtClean="0"/>
              <a:pPr/>
              <a:t>25.04.2020</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256AFF7-322A-4C00-A561-98FD77A23041}" type="slidenum">
              <a:rPr lang="tr-TR" smtClean="0"/>
              <a:pPr/>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81102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36FFCE8-383C-4C56-B8B8-9A5654DAFD2E}"/>
              </a:ext>
            </a:extLst>
          </p:cNvPr>
          <p:cNvSpPr>
            <a:spLocks noGrp="1"/>
          </p:cNvSpPr>
          <p:nvPr>
            <p:ph type="ctrTitle"/>
          </p:nvPr>
        </p:nvSpPr>
        <p:spPr>
          <a:xfrm>
            <a:off x="2027162" y="178131"/>
            <a:ext cx="8637073" cy="1186300"/>
          </a:xfrm>
        </p:spPr>
        <p:txBody>
          <a:bodyPr>
            <a:noAutofit/>
          </a:bodyPr>
          <a:lstStyle/>
          <a:p>
            <a:r>
              <a:rPr lang="tr-TR" b="1" dirty="0">
                <a:latin typeface="Times New Roman" panose="02020603050405020304" pitchFamily="18" charset="0"/>
                <a:cs typeface="Times New Roman" panose="02020603050405020304" pitchFamily="18" charset="0"/>
              </a:rPr>
              <a:t>Spor ve ahlak</a:t>
            </a:r>
          </a:p>
        </p:txBody>
      </p:sp>
      <p:sp>
        <p:nvSpPr>
          <p:cNvPr id="3" name="Alt Başlık 2">
            <a:extLst>
              <a:ext uri="{FF2B5EF4-FFF2-40B4-BE49-F238E27FC236}">
                <a16:creationId xmlns="" xmlns:a16="http://schemas.microsoft.com/office/drawing/2014/main" id="{4C50D3B4-CDCD-4259-9CD9-13B8B65C3699}"/>
              </a:ext>
            </a:extLst>
          </p:cNvPr>
          <p:cNvSpPr>
            <a:spLocks noGrp="1"/>
          </p:cNvSpPr>
          <p:nvPr>
            <p:ph type="subTitle" idx="1"/>
          </p:nvPr>
        </p:nvSpPr>
        <p:spPr>
          <a:xfrm>
            <a:off x="2317072" y="1364431"/>
            <a:ext cx="8737780" cy="3144395"/>
          </a:xfrm>
        </p:spPr>
        <p:txBody>
          <a:bodyPr>
            <a:normAutofit/>
          </a:bodyPr>
          <a:lstStyle/>
          <a:p>
            <a:r>
              <a:rPr lang="tr-TR" sz="20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HAZIRLAYANLAR</a:t>
            </a:r>
          </a:p>
          <a:p>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Eylem kuşçu – 1817		</a:t>
            </a:r>
          </a:p>
          <a:p>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Ahmet salim yiğit – 18170011</a:t>
            </a:r>
          </a:p>
          <a:p>
            <a:r>
              <a:rPr lang="tr-TR"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Mevlüt</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Kaan coşkun - 18170046</a:t>
            </a:r>
          </a:p>
        </p:txBody>
      </p:sp>
      <p:pic>
        <p:nvPicPr>
          <p:cNvPr id="4" name="Resim 3">
            <a:extLst>
              <a:ext uri="{FF2B5EF4-FFF2-40B4-BE49-F238E27FC236}">
                <a16:creationId xmlns="" xmlns:a16="http://schemas.microsoft.com/office/drawing/2014/main" id="{7852F5FB-A2A3-4701-8E7B-0860CB0220DE}"/>
              </a:ext>
            </a:extLst>
          </p:cNvPr>
          <p:cNvPicPr>
            <a:picLocks noChangeAspect="1"/>
          </p:cNvPicPr>
          <p:nvPr/>
        </p:nvPicPr>
        <p:blipFill>
          <a:blip r:embed="rId2" cstate="print"/>
          <a:stretch>
            <a:fillRect/>
          </a:stretch>
        </p:blipFill>
        <p:spPr>
          <a:xfrm>
            <a:off x="727969" y="3602300"/>
            <a:ext cx="10173164" cy="2476500"/>
          </a:xfrm>
          <a:prstGeom prst="rect">
            <a:avLst/>
          </a:prstGeom>
        </p:spPr>
      </p:pic>
    </p:spTree>
    <p:extLst>
      <p:ext uri="{BB962C8B-B14F-4D97-AF65-F5344CB8AC3E}">
        <p14:creationId xmlns="" xmlns:p14="http://schemas.microsoft.com/office/powerpoint/2010/main" val="275417065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DDF9DF2-3739-440A-8F7B-11EEC42BE81E}"/>
              </a:ext>
            </a:extLst>
          </p:cNvPr>
          <p:cNvSpPr>
            <a:spLocks noGrp="1"/>
          </p:cNvSpPr>
          <p:nvPr>
            <p:ph idx="1"/>
          </p:nvPr>
        </p:nvSpPr>
        <p:spPr>
          <a:xfrm>
            <a:off x="1509204" y="2095130"/>
            <a:ext cx="9616671" cy="3415604"/>
          </a:xfrm>
        </p:spPr>
        <p:txBody>
          <a:bodyPr/>
          <a:lstStyle/>
          <a:p>
            <a:pPr marL="0" indent="0">
              <a:buNone/>
            </a:pPr>
            <a:r>
              <a:rPr lang="tr-TR" dirty="0">
                <a:latin typeface="Times New Roman" panose="02020603050405020304" pitchFamily="18" charset="0"/>
                <a:cs typeface="Times New Roman" panose="02020603050405020304" pitchFamily="18" charset="0"/>
              </a:rPr>
              <a:t>Hile yapmamak,</a:t>
            </a:r>
          </a:p>
          <a:p>
            <a:pPr marL="0" indent="0">
              <a:buNone/>
            </a:pPr>
            <a:r>
              <a:rPr lang="tr-TR" dirty="0">
                <a:latin typeface="Times New Roman" panose="02020603050405020304" pitchFamily="18" charset="0"/>
                <a:cs typeface="Times New Roman" panose="02020603050405020304" pitchFamily="18" charset="0"/>
              </a:rPr>
              <a:t>Doping kullanmamak,</a:t>
            </a:r>
          </a:p>
          <a:p>
            <a:pPr marL="0" indent="0">
              <a:buNone/>
            </a:pPr>
            <a:r>
              <a:rPr lang="tr-TR" dirty="0">
                <a:latin typeface="Times New Roman" panose="02020603050405020304" pitchFamily="18" charset="0"/>
                <a:cs typeface="Times New Roman" panose="02020603050405020304" pitchFamily="18" charset="0"/>
              </a:rPr>
              <a:t>Saygılı taraftar ve izleyici olmak,</a:t>
            </a:r>
          </a:p>
          <a:p>
            <a:pPr marL="0" indent="0">
              <a:buNone/>
            </a:pPr>
            <a:r>
              <a:rPr lang="tr-TR" dirty="0">
                <a:latin typeface="Times New Roman" panose="02020603050405020304" pitchFamily="18" charset="0"/>
                <a:cs typeface="Times New Roman" panose="02020603050405020304" pitchFamily="18" charset="0"/>
              </a:rPr>
              <a:t>Sporcuyla öğretmeni, antrenörü arasındaki ahlak ilişkisini korumak.</a:t>
            </a:r>
          </a:p>
        </p:txBody>
      </p:sp>
      <p:pic>
        <p:nvPicPr>
          <p:cNvPr id="6" name="Resim 5">
            <a:extLst>
              <a:ext uri="{FF2B5EF4-FFF2-40B4-BE49-F238E27FC236}">
                <a16:creationId xmlns="" xmlns:a16="http://schemas.microsoft.com/office/drawing/2014/main" id="{B16E6B22-3729-496A-9D72-9B496A6F0926}"/>
              </a:ext>
            </a:extLst>
          </p:cNvPr>
          <p:cNvPicPr>
            <a:picLocks noChangeAspect="1"/>
          </p:cNvPicPr>
          <p:nvPr/>
        </p:nvPicPr>
        <p:blipFill>
          <a:blip r:embed="rId2" cstate="print"/>
          <a:stretch>
            <a:fillRect/>
          </a:stretch>
        </p:blipFill>
        <p:spPr>
          <a:xfrm>
            <a:off x="4181383" y="119816"/>
            <a:ext cx="3240349" cy="1641474"/>
          </a:xfrm>
          <a:prstGeom prst="rect">
            <a:avLst/>
          </a:prstGeom>
        </p:spPr>
      </p:pic>
      <p:sp>
        <p:nvSpPr>
          <p:cNvPr id="7" name="Çarpım İşareti 6">
            <a:extLst>
              <a:ext uri="{FF2B5EF4-FFF2-40B4-BE49-F238E27FC236}">
                <a16:creationId xmlns="" xmlns:a16="http://schemas.microsoft.com/office/drawing/2014/main" id="{378F5EAB-27C5-457E-BA6B-1E5E363A3A1F}"/>
              </a:ext>
            </a:extLst>
          </p:cNvPr>
          <p:cNvSpPr/>
          <p:nvPr/>
        </p:nvSpPr>
        <p:spPr>
          <a:xfrm>
            <a:off x="7470992" y="-540901"/>
            <a:ext cx="2697946" cy="283466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Çarpım İşareti 7">
            <a:extLst>
              <a:ext uri="{FF2B5EF4-FFF2-40B4-BE49-F238E27FC236}">
                <a16:creationId xmlns="" xmlns:a16="http://schemas.microsoft.com/office/drawing/2014/main" id="{EBA9A18E-4998-4D3C-A3E9-78DEA6FB6BDA}"/>
              </a:ext>
            </a:extLst>
          </p:cNvPr>
          <p:cNvSpPr/>
          <p:nvPr/>
        </p:nvSpPr>
        <p:spPr>
          <a:xfrm>
            <a:off x="1487136" y="-406395"/>
            <a:ext cx="3104469" cy="256564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 xmlns:a16="http://schemas.microsoft.com/office/drawing/2014/main" id="{2535C008-8095-4409-8958-64B6FD673C5A}"/>
              </a:ext>
            </a:extLst>
          </p:cNvPr>
          <p:cNvPicPr>
            <a:picLocks noChangeAspect="1"/>
          </p:cNvPicPr>
          <p:nvPr/>
        </p:nvPicPr>
        <p:blipFill>
          <a:blip r:embed="rId3" cstate="print"/>
          <a:stretch>
            <a:fillRect/>
          </a:stretch>
        </p:blipFill>
        <p:spPr>
          <a:xfrm>
            <a:off x="4101484" y="4143270"/>
            <a:ext cx="3432699" cy="1930893"/>
          </a:xfrm>
          <a:prstGeom prst="rect">
            <a:avLst/>
          </a:prstGeom>
        </p:spPr>
      </p:pic>
      <p:sp>
        <p:nvSpPr>
          <p:cNvPr id="10" name="Çarpım İşareti 9">
            <a:extLst>
              <a:ext uri="{FF2B5EF4-FFF2-40B4-BE49-F238E27FC236}">
                <a16:creationId xmlns="" xmlns:a16="http://schemas.microsoft.com/office/drawing/2014/main" id="{BB3D431B-5B14-4BBC-9AE5-3E8A796B8671}"/>
              </a:ext>
            </a:extLst>
          </p:cNvPr>
          <p:cNvSpPr/>
          <p:nvPr/>
        </p:nvSpPr>
        <p:spPr>
          <a:xfrm>
            <a:off x="7880289" y="3713196"/>
            <a:ext cx="2697946" cy="283466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Çarpım İşareti 10">
            <a:extLst>
              <a:ext uri="{FF2B5EF4-FFF2-40B4-BE49-F238E27FC236}">
                <a16:creationId xmlns="" xmlns:a16="http://schemas.microsoft.com/office/drawing/2014/main" id="{ED8D2517-47CA-4F4F-9B17-E58B3766D77E}"/>
              </a:ext>
            </a:extLst>
          </p:cNvPr>
          <p:cNvSpPr/>
          <p:nvPr/>
        </p:nvSpPr>
        <p:spPr>
          <a:xfrm>
            <a:off x="1323701" y="3691385"/>
            <a:ext cx="2697946" cy="283466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75474560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868E67B-97C7-4FB1-A3E2-6ED4665AE224}"/>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İnsanın kendisi amel edemese bile her insanın karşısında tevazu ettiği ahlaki hareketlerin değeri, maddi değerlerden daha üstündür. Bu yüzden genel ahlâkta söz konusu olup da sporda da uygulanacak her şey uygulanmalıdır.</a:t>
            </a:r>
          </a:p>
          <a:p>
            <a:r>
              <a:rPr lang="tr-TR" dirty="0">
                <a:latin typeface="Times New Roman" panose="02020603050405020304" pitchFamily="18" charset="0"/>
                <a:cs typeface="Times New Roman" panose="02020603050405020304" pitchFamily="18" charset="0"/>
              </a:rPr>
              <a:t>Bütün sporcular ve spor kuruluşları ahlaki vazifelerini öğrenmeli ve kendi spor dallarına uygun olarak onları uygulamalıdır.</a:t>
            </a:r>
          </a:p>
          <a:p>
            <a:r>
              <a:rPr lang="tr-TR" dirty="0">
                <a:latin typeface="Times New Roman" panose="02020603050405020304" pitchFamily="18" charset="0"/>
                <a:cs typeface="Times New Roman" panose="02020603050405020304" pitchFamily="18" charset="0"/>
              </a:rPr>
              <a:t> Zira bir spor kuruluşunun tüzüğü ve ahlâk kuralları olmazsa sporcu da vazifelerini bilemeyecek dolayısıyla spor ahlâkıyla ahlaklanmayacaktır. </a:t>
            </a:r>
          </a:p>
        </p:txBody>
      </p:sp>
    </p:spTree>
    <p:extLst>
      <p:ext uri="{BB962C8B-B14F-4D97-AF65-F5344CB8AC3E}">
        <p14:creationId xmlns="" xmlns:p14="http://schemas.microsoft.com/office/powerpoint/2010/main" val="354547098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D2CAFE1-2367-458B-B260-F1959C13391E}"/>
              </a:ext>
            </a:extLst>
          </p:cNvPr>
          <p:cNvSpPr>
            <a:spLocks noGrp="1"/>
          </p:cNvSpPr>
          <p:nvPr>
            <p:ph type="title"/>
          </p:nvPr>
        </p:nvSpPr>
        <p:spPr/>
        <p:txBody>
          <a:bodyPr/>
          <a:lstStyle/>
          <a:p>
            <a:r>
              <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SPOR VE etik ARASINDAKİ İLİŞKİ NEDİR?</a:t>
            </a:r>
            <a:endParaRPr lang="tr-TR" dirty="0"/>
          </a:p>
        </p:txBody>
      </p:sp>
      <p:sp>
        <p:nvSpPr>
          <p:cNvPr id="3" name="İçerik Yer Tutucusu 2">
            <a:extLst>
              <a:ext uri="{FF2B5EF4-FFF2-40B4-BE49-F238E27FC236}">
                <a16:creationId xmlns="" xmlns:a16="http://schemas.microsoft.com/office/drawing/2014/main" id="{A57ED004-F7F7-4F36-BEF7-A1D4DEAC9D85}"/>
              </a:ext>
            </a:extLst>
          </p:cNvPr>
          <p:cNvSpPr>
            <a:spLocks noGrp="1"/>
          </p:cNvSpPr>
          <p:nvPr>
            <p:ph idx="1"/>
          </p:nvPr>
        </p:nvSpPr>
        <p:spPr/>
        <p:txBody>
          <a:bodyPr/>
          <a:lstStyle/>
          <a:p>
            <a:r>
              <a:rPr lang="tr-TR" dirty="0"/>
              <a:t>Spor etiği ve </a:t>
            </a:r>
            <a:r>
              <a:rPr lang="tr-TR" dirty="0" err="1"/>
              <a:t>olimpizm</a:t>
            </a:r>
            <a:r>
              <a:rPr lang="tr-TR" dirty="0"/>
              <a:t> felsefesinin temel ve vazgeçilmez ilkesi sporcu/spor adamı kimliğinin korunmasıdır.</a:t>
            </a:r>
          </a:p>
          <a:p>
            <a:r>
              <a:rPr lang="tr-TR" dirty="0"/>
              <a:t>Ülkemizde hileli yolla elde edilen başarı ve onun sayesinde elde edilen kazançlar sporcu ve spor adamı iddiasındaki bazı beyinleri cezp etmektedir. </a:t>
            </a:r>
          </a:p>
          <a:p>
            <a:r>
              <a:rPr lang="tr-TR" dirty="0"/>
              <a:t>Bu beyinlerin tek amacı vardır; kazanmak, kazanmak, kazanmak. Bu zihniyetle motive edilen sporcuyu, spor alanlarında yazılı olan ‘Ben sporcunun zeki çevik aynı zamanda ahlaklısını severim’ sözü pek ilgilendirmemektedir.</a:t>
            </a:r>
          </a:p>
          <a:p>
            <a:r>
              <a:rPr lang="tr-TR" dirty="0"/>
              <a:t>Oysa, etik olan, ahlaki kurallarla marka olmayı ve onurlu davranmayı gerektirir. </a:t>
            </a:r>
          </a:p>
          <a:p>
            <a:endParaRPr lang="tr-TR" dirty="0"/>
          </a:p>
          <a:p>
            <a:endParaRPr lang="tr-TR" dirty="0"/>
          </a:p>
          <a:p>
            <a:endParaRPr lang="tr-TR" dirty="0"/>
          </a:p>
        </p:txBody>
      </p:sp>
    </p:spTree>
    <p:extLst>
      <p:ext uri="{BB962C8B-B14F-4D97-AF65-F5344CB8AC3E}">
        <p14:creationId xmlns="" xmlns:p14="http://schemas.microsoft.com/office/powerpoint/2010/main" val="423815203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9D090140-5584-46AE-B184-788026AE4864}"/>
              </a:ext>
            </a:extLst>
          </p:cNvPr>
          <p:cNvSpPr>
            <a:spLocks noGrp="1"/>
          </p:cNvSpPr>
          <p:nvPr>
            <p:ph idx="1"/>
          </p:nvPr>
        </p:nvSpPr>
        <p:spPr/>
        <p:txBody>
          <a:bodyPr/>
          <a:lstStyle/>
          <a:p>
            <a:r>
              <a:rPr lang="tr-TR" dirty="0"/>
              <a:t>Günümüz de sporcu/spor adamına tek seçenek sunulmaktadır. O da etik olmayan yolla başarılı olmak ve başarının getirilerinden yararlanmak.</a:t>
            </a:r>
          </a:p>
          <a:p>
            <a:r>
              <a:rPr lang="tr-TR" dirty="0"/>
              <a:t>Spor, sahip olduğu evrensel felsefe ve içinde barındırdığı ahlaki ve etik kurallarla insanlar arasında barış, dostluk, arkadaşlık gibi sevgi temeline dayalı bağların oluşmasını ve pekiştirilmesini sağlar.</a:t>
            </a:r>
          </a:p>
          <a:p>
            <a:r>
              <a:rPr lang="tr-TR" dirty="0"/>
              <a:t>Bunun yanında, sporun evrensel felsefesi kapsamında, önemle vurgulanması gereken bir başka nokta da, spordaki temel amacın başarı değil, başarıya ulaşma çabalarının onurlu ve erdemli olmasını zorunlu kılar.</a:t>
            </a:r>
          </a:p>
          <a:p>
            <a:endParaRPr lang="tr-TR" dirty="0"/>
          </a:p>
          <a:p>
            <a:endParaRPr lang="tr-TR" dirty="0"/>
          </a:p>
          <a:p>
            <a:endParaRPr lang="tr-TR" dirty="0"/>
          </a:p>
        </p:txBody>
      </p:sp>
    </p:spTree>
    <p:extLst>
      <p:ext uri="{BB962C8B-B14F-4D97-AF65-F5344CB8AC3E}">
        <p14:creationId xmlns="" xmlns:p14="http://schemas.microsoft.com/office/powerpoint/2010/main" val="428312607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0E47269-AB96-4DBF-B98C-AA9B9EE71C1A}"/>
              </a:ext>
            </a:extLst>
          </p:cNvPr>
          <p:cNvSpPr>
            <a:spLocks noGrp="1"/>
          </p:cNvSpPr>
          <p:nvPr>
            <p:ph type="title"/>
          </p:nvPr>
        </p:nvSpPr>
        <p:spPr/>
        <p:txBody>
          <a:bodyPr>
            <a:normAutofit fontScale="90000"/>
          </a:bodyPr>
          <a:lstStyle/>
          <a:p>
            <a:r>
              <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İYİ BİR Sporcuda Bulunması Gereken EN ÖNEMLİ Özellik NEDİR?</a:t>
            </a:r>
            <a:br>
              <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tr-TR" u="sng" dirty="0">
              <a:solidFill>
                <a:srgbClr val="C00000"/>
              </a:solidFill>
              <a:effectLst>
                <a:outerShdw blurRad="38100" dist="38100" dir="2700000" algn="tl">
                  <a:srgbClr val="000000">
                    <a:alpha val="43137"/>
                  </a:srgbClr>
                </a:outerShdw>
              </a:effectLst>
            </a:endParaRPr>
          </a:p>
        </p:txBody>
      </p:sp>
      <p:sp>
        <p:nvSpPr>
          <p:cNvPr id="3" name="İçerik Yer Tutucusu 2">
            <a:extLst>
              <a:ext uri="{FF2B5EF4-FFF2-40B4-BE49-F238E27FC236}">
                <a16:creationId xmlns="" xmlns:a16="http://schemas.microsoft.com/office/drawing/2014/main" id="{DCCB8DDB-4F9C-4CDF-80FD-104FC13405A3}"/>
              </a:ext>
            </a:extLst>
          </p:cNvPr>
          <p:cNvSpPr>
            <a:spLocks noGrp="1"/>
          </p:cNvSpPr>
          <p:nvPr>
            <p:ph idx="1"/>
          </p:nvPr>
        </p:nvSpPr>
        <p:spPr/>
        <p:txBody>
          <a:bodyPr>
            <a:normAutofit fontScale="85000" lnSpcReduction="20000"/>
          </a:bodyPr>
          <a:lstStyle/>
          <a:p>
            <a:pPr marL="0" indent="0">
              <a:buNone/>
            </a:pPr>
            <a:r>
              <a:rPr lang="tr-TR" dirty="0"/>
              <a:t> AHLAK:</a:t>
            </a:r>
          </a:p>
          <a:p>
            <a:pPr marL="0" indent="0">
              <a:buNone/>
            </a:pPr>
            <a:r>
              <a:rPr lang="tr-TR" dirty="0"/>
              <a:t>Bir sporcuda olması gereken en önemli özellik iyi ahlaklı olmasıdır. ,</a:t>
            </a:r>
          </a:p>
          <a:p>
            <a:r>
              <a:rPr lang="tr-TR" dirty="0"/>
              <a:t>İyi sporcu çevresinde kendinden büyük olanlara (antrenör, idareci, yaşça büyük sporcular) karşı saygılı, küçüklere karşı sevecen olmalıdır. </a:t>
            </a:r>
          </a:p>
          <a:p>
            <a:r>
              <a:rPr lang="tr-TR" dirty="0"/>
              <a:t>Antrenmana zamanında gelir. </a:t>
            </a:r>
          </a:p>
          <a:p>
            <a:r>
              <a:rPr lang="tr-TR" dirty="0"/>
              <a:t>Uykusuna beslenmesine dikkat eder.</a:t>
            </a:r>
          </a:p>
          <a:p>
            <a:r>
              <a:rPr lang="tr-TR" dirty="0"/>
              <a:t>Sporcu daima olumlu olmalıdır. </a:t>
            </a:r>
          </a:p>
          <a:p>
            <a:r>
              <a:rPr lang="tr-TR" dirty="0"/>
              <a:t>Olumsuzlukları düşünmez. </a:t>
            </a:r>
          </a:p>
          <a:p>
            <a:r>
              <a:rPr lang="tr-TR" dirty="0"/>
              <a:t>Karanlığa sönmez bir ışık yakar.</a:t>
            </a:r>
          </a:p>
        </p:txBody>
      </p:sp>
    </p:spTree>
    <p:extLst>
      <p:ext uri="{BB962C8B-B14F-4D97-AF65-F5344CB8AC3E}">
        <p14:creationId xmlns="" xmlns:p14="http://schemas.microsoft.com/office/powerpoint/2010/main" val="415744176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38B30C95-423F-4D6E-828D-ABE69B958644}"/>
              </a:ext>
            </a:extLst>
          </p:cNvPr>
          <p:cNvSpPr>
            <a:spLocks noGrp="1"/>
          </p:cNvSpPr>
          <p:nvPr>
            <p:ph type="title"/>
          </p:nvPr>
        </p:nvSpPr>
        <p:spPr/>
        <p:txBody>
          <a:bodyPr/>
          <a:lstStyle/>
          <a:p>
            <a:r>
              <a:rPr lang="tr-TR" b="1" u="sng" dirty="0">
                <a:solidFill>
                  <a:srgbClr val="C00000"/>
                </a:solidFill>
                <a:latin typeface="Times New Roman" panose="02020603050405020304" pitchFamily="18" charset="0"/>
                <a:cs typeface="Times New Roman" panose="02020603050405020304" pitchFamily="18" charset="0"/>
              </a:rPr>
              <a:t>SPORCULARIN SPORDA HOŞGÖRÜ KAVRAMINA İLİŞKİN ALGILARI</a:t>
            </a:r>
          </a:p>
        </p:txBody>
      </p:sp>
      <p:sp>
        <p:nvSpPr>
          <p:cNvPr id="3" name="İçerik Yer Tutucusu 2">
            <a:extLst>
              <a:ext uri="{FF2B5EF4-FFF2-40B4-BE49-F238E27FC236}">
                <a16:creationId xmlns="" xmlns:a16="http://schemas.microsoft.com/office/drawing/2014/main" id="{B050DE35-387D-4837-B761-184BF7B90B95}"/>
              </a:ext>
            </a:extLst>
          </p:cNvPr>
          <p:cNvSpPr>
            <a:spLocks noGrp="1"/>
          </p:cNvSpPr>
          <p:nvPr>
            <p:ph idx="1"/>
          </p:nvPr>
        </p:nvSpPr>
        <p:spPr/>
        <p:txBody>
          <a:bodyPr>
            <a:normAutofit fontScale="85000" lnSpcReduction="20000"/>
          </a:bodyPr>
          <a:lstStyle/>
          <a:p>
            <a:r>
              <a:rPr lang="tr-TR" dirty="0">
                <a:latin typeface="Times New Roman" panose="02020603050405020304" pitchFamily="18" charset="0"/>
                <a:cs typeface="Times New Roman" panose="02020603050405020304" pitchFamily="18" charset="0"/>
              </a:rPr>
              <a:t>Bu çalışmanın amacı, sporda hoşgörü kavramının sporcular açısından ne ifade ettiğini belirlemektir. </a:t>
            </a:r>
          </a:p>
          <a:p>
            <a:r>
              <a:rPr lang="tr-TR" dirty="0">
                <a:latin typeface="Times New Roman" panose="02020603050405020304" pitchFamily="18" charset="0"/>
                <a:cs typeface="Times New Roman" panose="02020603050405020304" pitchFamily="18" charset="0"/>
              </a:rPr>
              <a:t>Araştırmanın çalışma grubunu sporda hoşgörü kavramını tanımlamaya istekli 127 sporcu oluşturmuştur. </a:t>
            </a:r>
          </a:p>
          <a:p>
            <a:r>
              <a:rPr lang="tr-TR" dirty="0">
                <a:latin typeface="Times New Roman" panose="02020603050405020304" pitchFamily="18" charset="0"/>
                <a:cs typeface="Times New Roman" panose="02020603050405020304" pitchFamily="18" charset="0"/>
              </a:rPr>
              <a:t>Sporculardan açık uçlu bir soru ile sporda hoşgörü kavramını yazılı olarak tanımlamaları istenmiştir.</a:t>
            </a:r>
          </a:p>
          <a:p>
            <a:r>
              <a:rPr lang="tr-TR" dirty="0">
                <a:latin typeface="Times New Roman" panose="02020603050405020304" pitchFamily="18" charset="0"/>
                <a:cs typeface="Times New Roman" panose="02020603050405020304" pitchFamily="18" charset="0"/>
              </a:rPr>
              <a:t> Verilerin analizinde nitel araştırma yöntemi kullanılmıştır.</a:t>
            </a:r>
          </a:p>
          <a:p>
            <a:r>
              <a:rPr lang="tr-TR" dirty="0">
                <a:latin typeface="Times New Roman" panose="02020603050405020304" pitchFamily="18" charset="0"/>
                <a:cs typeface="Times New Roman" panose="02020603050405020304" pitchFamily="18" charset="0"/>
              </a:rPr>
              <a:t> Analiz konusu olarak “sporda hoşgörü” kavramı alınmıştır.</a:t>
            </a:r>
          </a:p>
          <a:p>
            <a:r>
              <a:rPr lang="tr-TR" dirty="0">
                <a:latin typeface="Times New Roman" panose="02020603050405020304" pitchFamily="18" charset="0"/>
                <a:cs typeface="Times New Roman" panose="02020603050405020304" pitchFamily="18" charset="0"/>
              </a:rPr>
              <a:t> Elde edilen nitel veriler sonucunda sporcuların sporda hoşgörü kavramını; </a:t>
            </a:r>
            <a:r>
              <a:rPr lang="tr-TR" dirty="0" err="1">
                <a:latin typeface="Times New Roman" panose="02020603050405020304" pitchFamily="18" charset="0"/>
                <a:cs typeface="Times New Roman" panose="02020603050405020304" pitchFamily="18" charset="0"/>
              </a:rPr>
              <a:t>fair-play</a:t>
            </a:r>
            <a:r>
              <a:rPr lang="tr-TR" dirty="0">
                <a:latin typeface="Times New Roman" panose="02020603050405020304" pitchFamily="18" charset="0"/>
                <a:cs typeface="Times New Roman" panose="02020603050405020304" pitchFamily="18" charset="0"/>
              </a:rPr>
              <a:t>/ centilmenlik (%35,43), rakibe saygı (%34.64), hataları alttan almak (%14.96), sevgi (%14.1), anlayışlı olmak (%11.02), ahlaklı olmak (%7.87) ve iyi niyetli yaklaşma (%4.72) olarak algıladıkları görülmüştür.</a:t>
            </a:r>
          </a:p>
          <a:p>
            <a:r>
              <a:rPr lang="tr-TR" dirty="0">
                <a:latin typeface="Times New Roman" panose="02020603050405020304" pitchFamily="18" charset="0"/>
                <a:cs typeface="Times New Roman" panose="02020603050405020304" pitchFamily="18" charset="0"/>
              </a:rPr>
              <a:t> Bununla birlikte analiz sırasında sporda hoşgörü kavramının küçük oranlarda; disiplin, misafirperverlik, gülümseme ve sinirlenmeme olarak algılandığı da saptanmıştır.</a:t>
            </a:r>
          </a:p>
        </p:txBody>
      </p:sp>
    </p:spTree>
    <p:extLst>
      <p:ext uri="{BB962C8B-B14F-4D97-AF65-F5344CB8AC3E}">
        <p14:creationId xmlns="" xmlns:p14="http://schemas.microsoft.com/office/powerpoint/2010/main" val="16805773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3AA2A74-9C34-44F9-8285-B3A3BF0D1141}"/>
              </a:ext>
            </a:extLst>
          </p:cNvPr>
          <p:cNvSpPr>
            <a:spLocks noGrp="1"/>
          </p:cNvSpPr>
          <p:nvPr>
            <p:ph type="title"/>
          </p:nvPr>
        </p:nvSpPr>
        <p:spPr>
          <a:xfrm>
            <a:off x="878889" y="426129"/>
            <a:ext cx="10175965" cy="1329971"/>
          </a:xfrm>
        </p:spPr>
        <p:txBody>
          <a:bodyPr>
            <a:noAutofit/>
          </a:bodyPr>
          <a:lstStyle/>
          <a:p>
            <a:r>
              <a:rPr lang="tr-TR" b="1" u="sng" dirty="0">
                <a:solidFill>
                  <a:srgbClr val="C00000"/>
                </a:solidFill>
                <a:latin typeface="Times New Roman" panose="02020603050405020304" pitchFamily="18" charset="0"/>
                <a:cs typeface="Times New Roman" panose="02020603050405020304" pitchFamily="18" charset="0"/>
              </a:rPr>
              <a:t>Beden Eğitimi Dersi Kazanımlar Çerçevesinde Değerler Eğitimi Ne Anlam ve Önem Taşır?</a:t>
            </a:r>
            <a:br>
              <a:rPr lang="tr-TR" b="1" u="sng" dirty="0">
                <a:solidFill>
                  <a:srgbClr val="C00000"/>
                </a:solidFill>
                <a:latin typeface="Times New Roman" panose="02020603050405020304" pitchFamily="18" charset="0"/>
                <a:cs typeface="Times New Roman" panose="02020603050405020304" pitchFamily="18" charset="0"/>
              </a:rPr>
            </a:br>
            <a:endParaRPr lang="tr-TR" u="sng" dirty="0">
              <a:solidFill>
                <a:srgbClr val="C00000"/>
              </a:solidFill>
            </a:endParaRPr>
          </a:p>
        </p:txBody>
      </p:sp>
      <p:sp>
        <p:nvSpPr>
          <p:cNvPr id="3" name="İçerik Yer Tutucusu 2">
            <a:extLst>
              <a:ext uri="{FF2B5EF4-FFF2-40B4-BE49-F238E27FC236}">
                <a16:creationId xmlns="" xmlns:a16="http://schemas.microsoft.com/office/drawing/2014/main" id="{DA15FD20-9B15-406C-996F-AAF2E67CC411}"/>
              </a:ext>
            </a:extLst>
          </p:cNvPr>
          <p:cNvSpPr>
            <a:spLocks noGrp="1"/>
          </p:cNvSpPr>
          <p:nvPr>
            <p:ph idx="1"/>
          </p:nvPr>
        </p:nvSpPr>
        <p:spPr>
          <a:xfrm>
            <a:off x="812386" y="2981258"/>
            <a:ext cx="9603275" cy="3450613"/>
          </a:xfrm>
        </p:spPr>
        <p:txBody>
          <a:bodyPr/>
          <a:lstStyle/>
          <a:p>
            <a:r>
              <a:rPr lang="tr-TR" dirty="0"/>
              <a:t>Beden eğitimi ve spor yoluyla değerler eğitiminin; güçlü, kolay, eğlenceli ve sürdürülebilir bir yol olduğunu ama bunu bilen, benimseyen ve yapacak cesareti gösteren insanlar ile onları destekleyerek olanak sağlayan yönetimlere ihtiyaç duyduğunu söylemek mümkündür.</a:t>
            </a:r>
          </a:p>
        </p:txBody>
      </p:sp>
    </p:spTree>
    <p:extLst>
      <p:ext uri="{BB962C8B-B14F-4D97-AF65-F5344CB8AC3E}">
        <p14:creationId xmlns="" xmlns:p14="http://schemas.microsoft.com/office/powerpoint/2010/main" val="197671218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8931FE0-6B3B-45D2-BF8F-1D66CEFDB90F}"/>
              </a:ext>
            </a:extLst>
          </p:cNvPr>
          <p:cNvSpPr>
            <a:spLocks noGrp="1"/>
          </p:cNvSpPr>
          <p:nvPr>
            <p:ph type="title"/>
          </p:nvPr>
        </p:nvSpPr>
        <p:spPr/>
        <p:txBody>
          <a:bodyPr/>
          <a:lstStyle/>
          <a:p>
            <a:r>
              <a:rPr lang="tr-TR" b="1" u="sng" dirty="0">
                <a:solidFill>
                  <a:srgbClr val="C00000"/>
                </a:solidFill>
                <a:latin typeface="Times New Roman" panose="02020603050405020304" pitchFamily="18" charset="0"/>
                <a:cs typeface="Times New Roman" panose="02020603050405020304" pitchFamily="18" charset="0"/>
              </a:rPr>
              <a:t>TÜRK MİLLİ OLİMPİYAT KOMİTESİNİN VERDİĞİ ÖDÜLLER VE SPORTMENLER</a:t>
            </a:r>
          </a:p>
        </p:txBody>
      </p:sp>
      <p:sp>
        <p:nvSpPr>
          <p:cNvPr id="3" name="İçerik Yer Tutucusu 2">
            <a:extLst>
              <a:ext uri="{FF2B5EF4-FFF2-40B4-BE49-F238E27FC236}">
                <a16:creationId xmlns="" xmlns:a16="http://schemas.microsoft.com/office/drawing/2014/main" id="{E2989FFD-F0EF-4660-A8A0-64A1671903AC}"/>
              </a:ext>
            </a:extLst>
          </p:cNvPr>
          <p:cNvSpPr>
            <a:spLocks noGrp="1"/>
          </p:cNvSpPr>
          <p:nvPr>
            <p:ph idx="1"/>
          </p:nvPr>
        </p:nvSpPr>
        <p:spPr/>
        <p:txBody>
          <a:bodyPr>
            <a:normAutofit fontScale="92500" lnSpcReduction="20000"/>
          </a:bodyPr>
          <a:lstStyle/>
          <a:p>
            <a:r>
              <a:rPr lang="tr-TR" dirty="0"/>
              <a:t>Onur ödülü: </a:t>
            </a:r>
          </a:p>
          <a:p>
            <a:pPr marL="0" indent="0">
              <a:buNone/>
            </a:pPr>
            <a:r>
              <a:rPr lang="tr-TR" dirty="0"/>
              <a:t>Süleyman SEBA (2014)</a:t>
            </a:r>
          </a:p>
          <a:p>
            <a:pPr marL="0" indent="0">
              <a:buNone/>
            </a:pPr>
            <a:r>
              <a:rPr lang="tr-TR" dirty="0"/>
              <a:t>Özcan MUTLUGİL (2015)</a:t>
            </a:r>
          </a:p>
          <a:p>
            <a:pPr marL="0" indent="0">
              <a:buNone/>
            </a:pPr>
            <a:r>
              <a:rPr lang="tr-TR" dirty="0"/>
              <a:t>Talat TUNCALP (2016)</a:t>
            </a:r>
          </a:p>
          <a:p>
            <a:r>
              <a:rPr lang="tr-TR" dirty="0" err="1"/>
              <a:t>Fair</a:t>
            </a:r>
            <a:r>
              <a:rPr lang="tr-TR" dirty="0"/>
              <a:t> Play ödülü:</a:t>
            </a:r>
          </a:p>
          <a:p>
            <a:pPr marL="0" indent="0">
              <a:buNone/>
            </a:pPr>
            <a:r>
              <a:rPr lang="tr-TR" dirty="0"/>
              <a:t>(1982-2018 Her yıl Mayıs ayı içerisinde Olimpiyat evinde düzenlenen törenle verilir.)</a:t>
            </a:r>
          </a:p>
          <a:p>
            <a:r>
              <a:rPr lang="tr-TR" dirty="0"/>
              <a:t>Türk sporuna hizmet ödülü:</a:t>
            </a:r>
          </a:p>
          <a:p>
            <a:pPr marL="0" indent="0">
              <a:buNone/>
            </a:pPr>
            <a:r>
              <a:rPr lang="tr-TR" dirty="0"/>
              <a:t>Şarık TARA (2016)</a:t>
            </a:r>
          </a:p>
        </p:txBody>
      </p:sp>
    </p:spTree>
    <p:extLst>
      <p:ext uri="{BB962C8B-B14F-4D97-AF65-F5344CB8AC3E}">
        <p14:creationId xmlns="" xmlns:p14="http://schemas.microsoft.com/office/powerpoint/2010/main" val="262837898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C7E5D81-58AD-4717-BEB8-65C028445A6F}"/>
              </a:ext>
            </a:extLst>
          </p:cNvPr>
          <p:cNvSpPr>
            <a:spLocks noGrp="1"/>
          </p:cNvSpPr>
          <p:nvPr>
            <p:ph type="title"/>
          </p:nvPr>
        </p:nvSpPr>
        <p:spPr/>
        <p:txBody>
          <a:bodyPr/>
          <a:lstStyle/>
          <a:p>
            <a:r>
              <a:rPr lang="tr-TR" dirty="0">
                <a:solidFill>
                  <a:srgbClr val="C00000"/>
                </a:solidFill>
              </a:rPr>
              <a:t>Bizi dinlediğiniz için teşekkür ederiz. </a:t>
            </a:r>
            <a:r>
              <a:rPr lang="tr-TR" dirty="0">
                <a:solidFill>
                  <a:srgbClr val="C00000"/>
                </a:solidFill>
                <a:sym typeface="Wingdings" panose="05000000000000000000" pitchFamily="2" charset="2"/>
              </a:rPr>
              <a:t></a:t>
            </a:r>
            <a:endParaRPr lang="tr-TR" dirty="0">
              <a:solidFill>
                <a:srgbClr val="C00000"/>
              </a:solidFill>
            </a:endParaRPr>
          </a:p>
        </p:txBody>
      </p:sp>
    </p:spTree>
    <p:extLst>
      <p:ext uri="{BB962C8B-B14F-4D97-AF65-F5344CB8AC3E}">
        <p14:creationId xmlns="" xmlns:p14="http://schemas.microsoft.com/office/powerpoint/2010/main" val="105186604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1B9050D-C51C-4F26-8ED8-D542FDE3D9B8}"/>
              </a:ext>
            </a:extLst>
          </p:cNvPr>
          <p:cNvSpPr>
            <a:spLocks noGrp="1"/>
          </p:cNvSpPr>
          <p:nvPr>
            <p:ph type="title"/>
          </p:nvPr>
        </p:nvSpPr>
        <p:spPr/>
        <p:txBody>
          <a:bodyPr/>
          <a:lstStyle/>
          <a:p>
            <a:r>
              <a:rPr lang="tr-TR" b="1" u="sng" dirty="0">
                <a:solidFill>
                  <a:srgbClr val="C00000"/>
                </a:solidFill>
                <a:latin typeface="Times New Roman" panose="02020603050405020304" pitchFamily="18" charset="0"/>
                <a:cs typeface="Times New Roman" panose="02020603050405020304" pitchFamily="18" charset="0"/>
              </a:rPr>
              <a:t>kaynakça</a:t>
            </a:r>
          </a:p>
        </p:txBody>
      </p:sp>
      <p:sp>
        <p:nvSpPr>
          <p:cNvPr id="3" name="İçerik Yer Tutucusu 2">
            <a:extLst>
              <a:ext uri="{FF2B5EF4-FFF2-40B4-BE49-F238E27FC236}">
                <a16:creationId xmlns="" xmlns:a16="http://schemas.microsoft.com/office/drawing/2014/main" id="{988EC191-1427-4B4B-8C60-D8E2586788EB}"/>
              </a:ext>
            </a:extLst>
          </p:cNvPr>
          <p:cNvSpPr>
            <a:spLocks noGrp="1"/>
          </p:cNvSpPr>
          <p:nvPr>
            <p:ph idx="1"/>
          </p:nvPr>
        </p:nvSpPr>
        <p:spPr/>
        <p:txBody>
          <a:bodyPr/>
          <a:lstStyle/>
          <a:p>
            <a:r>
              <a:rPr lang="tr-TR" dirty="0" err="1">
                <a:latin typeface="Times New Roman" panose="02020603050405020304" pitchFamily="18" charset="0"/>
                <a:cs typeface="Times New Roman" panose="02020603050405020304" pitchFamily="18" charset="0"/>
              </a:rPr>
              <a:t>Sevde</a:t>
            </a:r>
            <a:r>
              <a:rPr lang="tr-TR" dirty="0">
                <a:latin typeface="Times New Roman" panose="02020603050405020304" pitchFamily="18" charset="0"/>
                <a:cs typeface="Times New Roman" panose="02020603050405020304" pitchFamily="18" charset="0"/>
              </a:rPr>
              <a:t>, M. A. V. İ., &amp; TUNCEL, S. D. (2012). Sporcuların ‘sporda </a:t>
            </a:r>
            <a:r>
              <a:rPr lang="tr-TR" dirty="0" err="1">
                <a:latin typeface="Times New Roman" panose="02020603050405020304" pitchFamily="18" charset="0"/>
                <a:cs typeface="Times New Roman" panose="02020603050405020304" pitchFamily="18" charset="0"/>
              </a:rPr>
              <a:t>hoşgörü’kavramına</a:t>
            </a:r>
            <a:r>
              <a:rPr lang="tr-TR" dirty="0">
                <a:latin typeface="Times New Roman" panose="02020603050405020304" pitchFamily="18" charset="0"/>
                <a:cs typeface="Times New Roman" panose="02020603050405020304" pitchFamily="18" charset="0"/>
              </a:rPr>
              <a:t> ilişkin algıları. </a:t>
            </a:r>
            <a:r>
              <a:rPr lang="tr-TR" i="1" dirty="0">
                <a:latin typeface="Times New Roman" panose="02020603050405020304" pitchFamily="18" charset="0"/>
                <a:cs typeface="Times New Roman" panose="02020603050405020304" pitchFamily="18" charset="0"/>
              </a:rPr>
              <a:t>SPORMETRE Beden Eğitimi ve Spor Bilimleri Dergisi</a:t>
            </a:r>
            <a:r>
              <a:rPr lang="tr-TR" dirty="0">
                <a:latin typeface="Times New Roman" panose="02020603050405020304" pitchFamily="18" charset="0"/>
                <a:cs typeface="Times New Roman" panose="02020603050405020304" pitchFamily="18" charset="0"/>
              </a:rPr>
              <a:t>, </a:t>
            </a:r>
            <a:r>
              <a:rPr lang="tr-TR" i="1" dirty="0">
                <a:latin typeface="Times New Roman" panose="02020603050405020304" pitchFamily="18" charset="0"/>
                <a:cs typeface="Times New Roman" panose="02020603050405020304" pitchFamily="18" charset="0"/>
              </a:rPr>
              <a:t>10</a:t>
            </a:r>
            <a:r>
              <a:rPr lang="tr-TR" dirty="0">
                <a:latin typeface="Times New Roman" panose="02020603050405020304" pitchFamily="18" charset="0"/>
                <a:cs typeface="Times New Roman" panose="02020603050405020304" pitchFamily="18" charset="0"/>
              </a:rPr>
              <a:t>(4), 125-129.</a:t>
            </a:r>
          </a:p>
          <a:p>
            <a:pPr fontAlgn="base"/>
            <a:r>
              <a:rPr lang="tr-TR" dirty="0">
                <a:latin typeface="Times New Roman" panose="02020603050405020304" pitchFamily="18" charset="0"/>
                <a:cs typeface="Times New Roman" panose="02020603050405020304" pitchFamily="18" charset="0"/>
              </a:rPr>
              <a:t>SPOR AHLAKI (Halil ÖZİŞ)</a:t>
            </a:r>
          </a:p>
          <a:p>
            <a:pPr fontAlgn="base"/>
            <a:r>
              <a:rPr lang="tr-TR" dirty="0">
                <a:latin typeface="Times New Roman" panose="02020603050405020304" pitchFamily="18" charset="0"/>
                <a:cs typeface="Times New Roman" panose="02020603050405020304" pitchFamily="18" charset="0"/>
              </a:rPr>
              <a:t>Taka Gazetesi – Spor ve Ahlak </a:t>
            </a:r>
          </a:p>
        </p:txBody>
      </p:sp>
    </p:spTree>
    <p:extLst>
      <p:ext uri="{BB962C8B-B14F-4D97-AF65-F5344CB8AC3E}">
        <p14:creationId xmlns="" xmlns:p14="http://schemas.microsoft.com/office/powerpoint/2010/main" val="159929544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1E8BCCE-4CB1-4B09-8690-71110FD8F082}"/>
              </a:ext>
            </a:extLst>
          </p:cNvPr>
          <p:cNvSpPr>
            <a:spLocks noGrp="1"/>
          </p:cNvSpPr>
          <p:nvPr>
            <p:ph type="title"/>
          </p:nvPr>
        </p:nvSpPr>
        <p:spPr>
          <a:xfrm>
            <a:off x="1451579" y="795642"/>
            <a:ext cx="9603275" cy="1049235"/>
          </a:xfrm>
        </p:spPr>
        <p:txBody>
          <a:bodyPr>
            <a:normAutofit/>
          </a:bodyPr>
          <a:lstStyle/>
          <a:p>
            <a:r>
              <a:rPr lang="tr-TR" sz="40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İÇERİK</a:t>
            </a:r>
          </a:p>
        </p:txBody>
      </p:sp>
      <p:sp>
        <p:nvSpPr>
          <p:cNvPr id="3" name="İçerik Yer Tutucusu 2">
            <a:extLst>
              <a:ext uri="{FF2B5EF4-FFF2-40B4-BE49-F238E27FC236}">
                <a16:creationId xmlns="" xmlns:a16="http://schemas.microsoft.com/office/drawing/2014/main" id="{C9534DAD-A874-4D0A-B59E-4E4A4EAFD757}"/>
              </a:ext>
            </a:extLst>
          </p:cNvPr>
          <p:cNvSpPr>
            <a:spLocks noGrp="1"/>
          </p:cNvSpPr>
          <p:nvPr>
            <p:ph idx="1"/>
          </p:nvPr>
        </p:nvSpPr>
        <p:spPr>
          <a:xfrm>
            <a:off x="807869" y="2015732"/>
            <a:ext cx="10246986" cy="3710365"/>
          </a:xfrm>
        </p:spPr>
        <p:txBody>
          <a:bodyPr>
            <a:normAutofit fontScale="85000" lnSpcReduction="20000"/>
          </a:bodyPr>
          <a:lstStyle/>
          <a:p>
            <a:r>
              <a:rPr lang="tr-TR" sz="1800" b="1" dirty="0">
                <a:latin typeface="Times New Roman" panose="02020603050405020304" pitchFamily="18" charset="0"/>
                <a:cs typeface="Times New Roman" panose="02020603050405020304" pitchFamily="18" charset="0"/>
              </a:rPr>
              <a:t>Spor Nedir?</a:t>
            </a:r>
          </a:p>
          <a:p>
            <a:r>
              <a:rPr lang="tr-TR" sz="1800" b="1" dirty="0">
                <a:latin typeface="Times New Roman" panose="02020603050405020304" pitchFamily="18" charset="0"/>
                <a:cs typeface="Times New Roman" panose="02020603050405020304" pitchFamily="18" charset="0"/>
              </a:rPr>
              <a:t>Ahlak Nedir?</a:t>
            </a:r>
          </a:p>
          <a:p>
            <a:r>
              <a:rPr lang="tr-TR" sz="1800" b="1" dirty="0">
                <a:latin typeface="Times New Roman" panose="02020603050405020304" pitchFamily="18" charset="0"/>
                <a:cs typeface="Times New Roman" panose="02020603050405020304" pitchFamily="18" charset="0"/>
              </a:rPr>
              <a:t>Etik Nedir?</a:t>
            </a:r>
          </a:p>
          <a:p>
            <a:r>
              <a:rPr lang="tr-TR" sz="1800" b="1" dirty="0">
                <a:latin typeface="Times New Roman" panose="02020603050405020304" pitchFamily="18" charset="0"/>
                <a:cs typeface="Times New Roman" panose="02020603050405020304" pitchFamily="18" charset="0"/>
              </a:rPr>
              <a:t>Spor ve Ahlak Arasındaki İlişki Nedir?</a:t>
            </a:r>
          </a:p>
          <a:p>
            <a:r>
              <a:rPr lang="tr-TR" sz="1800" b="1" dirty="0">
                <a:latin typeface="Times New Roman" panose="02020603050405020304" pitchFamily="18" charset="0"/>
                <a:cs typeface="Times New Roman" panose="02020603050405020304" pitchFamily="18" charset="0"/>
              </a:rPr>
              <a:t>Spor ve Etik Arasındaki İlişki Nedir?</a:t>
            </a:r>
          </a:p>
          <a:p>
            <a:r>
              <a:rPr lang="tr-TR" sz="1800" b="1" dirty="0">
                <a:latin typeface="Times New Roman" panose="02020603050405020304" pitchFamily="18" charset="0"/>
                <a:cs typeface="Times New Roman" panose="02020603050405020304" pitchFamily="18" charset="0"/>
              </a:rPr>
              <a:t>İyi Bir Sporcuda Bulunması Gereken En Önemli Özellik Nedir?</a:t>
            </a:r>
          </a:p>
          <a:p>
            <a:r>
              <a:rPr lang="tr-TR" sz="1800" b="1" dirty="0">
                <a:latin typeface="Times New Roman" panose="02020603050405020304" pitchFamily="18" charset="0"/>
                <a:cs typeface="Times New Roman" panose="02020603050405020304" pitchFamily="18" charset="0"/>
              </a:rPr>
              <a:t>Sporcuların Sporda Hoşgörü Kavramına İlişkin Algıları Nelerdir?</a:t>
            </a:r>
          </a:p>
          <a:p>
            <a:r>
              <a:rPr lang="tr-TR" sz="1800" b="1" dirty="0">
                <a:latin typeface="Times New Roman" panose="02020603050405020304" pitchFamily="18" charset="0"/>
                <a:cs typeface="Times New Roman" panose="02020603050405020304" pitchFamily="18" charset="0"/>
              </a:rPr>
              <a:t>Beden Eğitimi Dersi Kazanımlar Çerçevesinde Değerler Eğitimi Ne Anlam ve Önem Taşır?</a:t>
            </a:r>
          </a:p>
          <a:p>
            <a:r>
              <a:rPr lang="tr-TR" sz="1800" b="1" dirty="0">
                <a:latin typeface="Times New Roman" panose="02020603050405020304" pitchFamily="18" charset="0"/>
                <a:cs typeface="Times New Roman" panose="02020603050405020304" pitchFamily="18" charset="0"/>
              </a:rPr>
              <a:t>Türk Milli Olimpiyat Komitesinin Verdiği Ödüller ve Sportmenler</a:t>
            </a:r>
          </a:p>
          <a:p>
            <a:r>
              <a:rPr lang="tr-TR" sz="1800" b="1" dirty="0" err="1">
                <a:latin typeface="Times New Roman" panose="02020603050405020304" pitchFamily="18" charset="0"/>
                <a:cs typeface="Times New Roman" panose="02020603050405020304" pitchFamily="18" charset="0"/>
              </a:rPr>
              <a:t>Kaycakça</a:t>
            </a:r>
            <a:endParaRPr lang="tr-TR" sz="1800" b="1" dirty="0">
              <a:latin typeface="Times New Roman" panose="02020603050405020304" pitchFamily="18" charset="0"/>
              <a:cs typeface="Times New Roman" panose="02020603050405020304" pitchFamily="18" charset="0"/>
            </a:endParaRPr>
          </a:p>
          <a:p>
            <a:endParaRPr lang="tr-TR" sz="1800"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a:p>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6829284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05C91CF-A0CF-46ED-8039-267974073DD9}"/>
              </a:ext>
            </a:extLst>
          </p:cNvPr>
          <p:cNvSpPr>
            <a:spLocks noGrp="1"/>
          </p:cNvSpPr>
          <p:nvPr>
            <p:ph type="title"/>
          </p:nvPr>
        </p:nvSpPr>
        <p:spPr/>
        <p:txBody>
          <a:bodyPr/>
          <a:lstStyle/>
          <a:p>
            <a:r>
              <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SPOR NEDİR?</a:t>
            </a:r>
          </a:p>
        </p:txBody>
      </p:sp>
      <p:sp>
        <p:nvSpPr>
          <p:cNvPr id="3" name="İçerik Yer Tutucusu 2">
            <a:extLst>
              <a:ext uri="{FF2B5EF4-FFF2-40B4-BE49-F238E27FC236}">
                <a16:creationId xmlns="" xmlns:a16="http://schemas.microsoft.com/office/drawing/2014/main" id="{9B0A57E5-93D4-444A-9756-5CAF512CB1DD}"/>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Belli kurallara ve tekniklere uyularak yapılan, bedensel gelişmeye yararlı, eğlenmek ve yarışmak amacı da bulunan beden hareketlerinin tümünün ortak adıdır.</a:t>
            </a:r>
          </a:p>
          <a:p>
            <a:r>
              <a:rPr lang="tr-TR" dirty="0">
                <a:latin typeface="Times New Roman" panose="02020603050405020304" pitchFamily="18" charset="0"/>
                <a:cs typeface="Times New Roman" panose="02020603050405020304" pitchFamily="18" charset="0"/>
              </a:rPr>
              <a:t>Spor evrensel kültürün bir parçası, dünyada dili, ırkı, dini farklı insanları birleştiren önemli bir vasıtadır.</a:t>
            </a:r>
          </a:p>
          <a:p>
            <a:r>
              <a:rPr lang="tr-TR" dirty="0">
                <a:latin typeface="Times New Roman" panose="02020603050405020304" pitchFamily="18" charset="0"/>
                <a:cs typeface="Times New Roman" panose="02020603050405020304" pitchFamily="18" charset="0"/>
              </a:rPr>
              <a:t>Fiziksel faydalarının yanı sıra insanların ruhsal sağlığını da olumlu yönde etkilemek, sosyal ve moral kazançlar sağlamak amacı ile yapılan hareketler topluluğu olarak da tanımlayabiliriz.</a:t>
            </a:r>
          </a:p>
        </p:txBody>
      </p:sp>
      <p:pic>
        <p:nvPicPr>
          <p:cNvPr id="4" name="Resim 3">
            <a:extLst>
              <a:ext uri="{FF2B5EF4-FFF2-40B4-BE49-F238E27FC236}">
                <a16:creationId xmlns="" xmlns:a16="http://schemas.microsoft.com/office/drawing/2014/main" id="{3189B4B3-50AC-4171-AFF5-6D680308BF97}"/>
              </a:ext>
            </a:extLst>
          </p:cNvPr>
          <p:cNvPicPr>
            <a:picLocks noChangeAspect="1"/>
          </p:cNvPicPr>
          <p:nvPr/>
        </p:nvPicPr>
        <p:blipFill>
          <a:blip r:embed="rId2" cstate="print"/>
          <a:stretch>
            <a:fillRect/>
          </a:stretch>
        </p:blipFill>
        <p:spPr>
          <a:xfrm>
            <a:off x="4624462" y="292962"/>
            <a:ext cx="3995755" cy="1376039"/>
          </a:xfrm>
          <a:prstGeom prst="rect">
            <a:avLst/>
          </a:prstGeom>
        </p:spPr>
      </p:pic>
    </p:spTree>
    <p:extLst>
      <p:ext uri="{BB962C8B-B14F-4D97-AF65-F5344CB8AC3E}">
        <p14:creationId xmlns="" xmlns:p14="http://schemas.microsoft.com/office/powerpoint/2010/main" val="181640480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3829AA7-DD11-4CE9-B6B3-1B4DCFA752BF}"/>
              </a:ext>
            </a:extLst>
          </p:cNvPr>
          <p:cNvSpPr>
            <a:spLocks noGrp="1"/>
          </p:cNvSpPr>
          <p:nvPr>
            <p:ph type="title"/>
          </p:nvPr>
        </p:nvSpPr>
        <p:spPr/>
        <p:txBody>
          <a:bodyPr/>
          <a:lstStyle/>
          <a:p>
            <a:r>
              <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AHLAK NEDİR?</a:t>
            </a:r>
          </a:p>
        </p:txBody>
      </p:sp>
      <p:sp>
        <p:nvSpPr>
          <p:cNvPr id="3" name="İçerik Yer Tutucusu 2">
            <a:extLst>
              <a:ext uri="{FF2B5EF4-FFF2-40B4-BE49-F238E27FC236}">
                <a16:creationId xmlns="" xmlns:a16="http://schemas.microsoft.com/office/drawing/2014/main" id="{43685D0B-48D0-4B5E-B615-C6627C736A9B}"/>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İnsanın doğuştan getirdiği ya da sonradan kazandığı birtakım tutum ve davranışların tümü.</a:t>
            </a:r>
          </a:p>
          <a:p>
            <a:r>
              <a:rPr lang="tr-TR" dirty="0">
                <a:latin typeface="Times New Roman" panose="02020603050405020304" pitchFamily="18" charset="0"/>
                <a:cs typeface="Times New Roman" panose="02020603050405020304" pitchFamily="18" charset="0"/>
              </a:rPr>
              <a:t>Kişide huy olarak bilinen nitelik; iyi ve güzel olan nitelikler.</a:t>
            </a:r>
          </a:p>
          <a:p>
            <a:r>
              <a:rPr lang="tr-TR" dirty="0">
                <a:latin typeface="Times New Roman" panose="02020603050405020304" pitchFamily="18" charset="0"/>
                <a:cs typeface="Times New Roman" panose="02020603050405020304" pitchFamily="18" charset="0"/>
              </a:rPr>
              <a:t>Toplum içinde bireylerin uymak zorunda bulundukları davranış biçim ve kuralları.</a:t>
            </a:r>
          </a:p>
          <a:p>
            <a:r>
              <a:rPr lang="tr-TR" dirty="0">
                <a:latin typeface="Times New Roman" panose="02020603050405020304" pitchFamily="18" charset="0"/>
                <a:cs typeface="Times New Roman" panose="02020603050405020304" pitchFamily="18" charset="0"/>
              </a:rPr>
              <a:t>Ahlak, sadece iyi huylar ve kabiliyetler manasına gelmez. Kelimenin asıl manası iyi ve kötü huyların hepsine birden ahlak denir. Buna göre ahlaksız insan yoktur, iyi veya kötü ahlaklı insan vardır.</a:t>
            </a:r>
          </a:p>
          <a:p>
            <a:endParaRPr lang="tr-TR" dirty="0"/>
          </a:p>
        </p:txBody>
      </p:sp>
      <p:pic>
        <p:nvPicPr>
          <p:cNvPr id="4" name="Resim 3">
            <a:extLst>
              <a:ext uri="{FF2B5EF4-FFF2-40B4-BE49-F238E27FC236}">
                <a16:creationId xmlns="" xmlns:a16="http://schemas.microsoft.com/office/drawing/2014/main" id="{13C47045-BE4C-4CBA-844D-5F855647D846}"/>
              </a:ext>
            </a:extLst>
          </p:cNvPr>
          <p:cNvPicPr>
            <a:picLocks noChangeAspect="1"/>
          </p:cNvPicPr>
          <p:nvPr/>
        </p:nvPicPr>
        <p:blipFill>
          <a:blip r:embed="rId2" cstate="print"/>
          <a:stretch>
            <a:fillRect/>
          </a:stretch>
        </p:blipFill>
        <p:spPr>
          <a:xfrm>
            <a:off x="5023651" y="217383"/>
            <a:ext cx="3730691" cy="1522733"/>
          </a:xfrm>
          <a:prstGeom prst="rect">
            <a:avLst/>
          </a:prstGeom>
        </p:spPr>
      </p:pic>
    </p:spTree>
    <p:extLst>
      <p:ext uri="{BB962C8B-B14F-4D97-AF65-F5344CB8AC3E}">
        <p14:creationId xmlns="" xmlns:p14="http://schemas.microsoft.com/office/powerpoint/2010/main" val="307657777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a:extLst>
              <a:ext uri="{FF2B5EF4-FFF2-40B4-BE49-F238E27FC236}">
                <a16:creationId xmlns="" xmlns:a16="http://schemas.microsoft.com/office/drawing/2014/main" id="{F3BC436F-30DE-4A9C-ABCE-A5852AE7D8BF}"/>
              </a:ext>
            </a:extLst>
          </p:cNvPr>
          <p:cNvPicPr>
            <a:picLocks noChangeAspect="1"/>
          </p:cNvPicPr>
          <p:nvPr/>
        </p:nvPicPr>
        <p:blipFill>
          <a:blip r:embed="rId2" cstate="print"/>
          <a:stretch>
            <a:fillRect/>
          </a:stretch>
        </p:blipFill>
        <p:spPr>
          <a:xfrm>
            <a:off x="420209" y="2235370"/>
            <a:ext cx="4989006" cy="3505848"/>
          </a:xfrm>
          <a:prstGeom prst="rect">
            <a:avLst/>
          </a:prstGeom>
        </p:spPr>
      </p:pic>
      <p:pic>
        <p:nvPicPr>
          <p:cNvPr id="9" name="Resim 8">
            <a:extLst>
              <a:ext uri="{FF2B5EF4-FFF2-40B4-BE49-F238E27FC236}">
                <a16:creationId xmlns="" xmlns:a16="http://schemas.microsoft.com/office/drawing/2014/main" id="{88D028C1-222D-43DC-98D8-A5D4CCD78AD8}"/>
              </a:ext>
            </a:extLst>
          </p:cNvPr>
          <p:cNvPicPr>
            <a:picLocks noChangeAspect="1"/>
          </p:cNvPicPr>
          <p:nvPr/>
        </p:nvPicPr>
        <p:blipFill>
          <a:blip r:embed="rId3" cstate="print"/>
          <a:stretch>
            <a:fillRect/>
          </a:stretch>
        </p:blipFill>
        <p:spPr>
          <a:xfrm>
            <a:off x="4017687" y="80087"/>
            <a:ext cx="3501699" cy="1646733"/>
          </a:xfrm>
          <a:prstGeom prst="rect">
            <a:avLst/>
          </a:prstGeom>
        </p:spPr>
      </p:pic>
      <p:pic>
        <p:nvPicPr>
          <p:cNvPr id="12" name="Resim 11">
            <a:extLst>
              <a:ext uri="{FF2B5EF4-FFF2-40B4-BE49-F238E27FC236}">
                <a16:creationId xmlns="" xmlns:a16="http://schemas.microsoft.com/office/drawing/2014/main" id="{51FFF083-6631-46D3-BC69-39F0E1B0A04A}"/>
              </a:ext>
            </a:extLst>
          </p:cNvPr>
          <p:cNvPicPr>
            <a:picLocks noChangeAspect="1"/>
          </p:cNvPicPr>
          <p:nvPr/>
        </p:nvPicPr>
        <p:blipFill>
          <a:blip r:embed="rId4" cstate="print"/>
          <a:stretch>
            <a:fillRect/>
          </a:stretch>
        </p:blipFill>
        <p:spPr>
          <a:xfrm>
            <a:off x="6096000" y="2235370"/>
            <a:ext cx="5291846" cy="3505848"/>
          </a:xfrm>
          <a:prstGeom prst="rect">
            <a:avLst/>
          </a:prstGeom>
        </p:spPr>
      </p:pic>
    </p:spTree>
    <p:extLst>
      <p:ext uri="{BB962C8B-B14F-4D97-AF65-F5344CB8AC3E}">
        <p14:creationId xmlns="" xmlns:p14="http://schemas.microsoft.com/office/powerpoint/2010/main" val="340255431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F75F531-744C-4268-8C6B-FC7E3814B05E}"/>
              </a:ext>
            </a:extLst>
          </p:cNvPr>
          <p:cNvSpPr>
            <a:spLocks noGrp="1"/>
          </p:cNvSpPr>
          <p:nvPr>
            <p:ph type="title"/>
          </p:nvPr>
        </p:nvSpPr>
        <p:spPr/>
        <p:txBody>
          <a:bodyPr/>
          <a:lstStyle/>
          <a:p>
            <a:r>
              <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ETİK NEDİR?</a:t>
            </a:r>
          </a:p>
        </p:txBody>
      </p:sp>
      <p:sp>
        <p:nvSpPr>
          <p:cNvPr id="3" name="İçerik Yer Tutucusu 2">
            <a:extLst>
              <a:ext uri="{FF2B5EF4-FFF2-40B4-BE49-F238E27FC236}">
                <a16:creationId xmlns="" xmlns:a16="http://schemas.microsoft.com/office/drawing/2014/main" id="{DF138957-968B-4C68-B30F-1D7464EF5508}"/>
              </a:ext>
            </a:extLst>
          </p:cNvPr>
          <p:cNvSpPr>
            <a:spLocks noGrp="1"/>
          </p:cNvSpPr>
          <p:nvPr>
            <p:ph idx="1"/>
          </p:nvPr>
        </p:nvSpPr>
        <p:spPr/>
        <p:txBody>
          <a:bodyPr>
            <a:normAutofit/>
          </a:bodyPr>
          <a:lstStyle/>
          <a:p>
            <a:r>
              <a:rPr lang="tr-TR" dirty="0">
                <a:latin typeface="Times New Roman" panose="02020603050405020304" pitchFamily="18" charset="0"/>
                <a:cs typeface="Times New Roman" panose="02020603050405020304" pitchFamily="18" charset="0"/>
              </a:rPr>
              <a:t>Etik; doğru davranışlarda bulunmak, doğru bir insan olmak, ve değerler hakkında düşünme pratiğidir.</a:t>
            </a:r>
          </a:p>
          <a:p>
            <a:r>
              <a:rPr lang="tr-TR" dirty="0">
                <a:latin typeface="Times New Roman" panose="02020603050405020304" pitchFamily="18" charset="0"/>
                <a:cs typeface="Times New Roman" panose="02020603050405020304" pitchFamily="18" charset="0"/>
              </a:rPr>
              <a:t>Etik terimi Yunanca ‘kişilik, karakter’ anlamına gelen ‘</a:t>
            </a:r>
            <a:r>
              <a:rPr lang="tr-TR" dirty="0" err="1">
                <a:latin typeface="Times New Roman" panose="02020603050405020304" pitchFamily="18" charset="0"/>
                <a:cs typeface="Times New Roman" panose="02020603050405020304" pitchFamily="18" charset="0"/>
              </a:rPr>
              <a:t>ethos</a:t>
            </a:r>
            <a:r>
              <a:rPr lang="tr-TR" dirty="0">
                <a:latin typeface="Times New Roman" panose="02020603050405020304" pitchFamily="18" charset="0"/>
                <a:cs typeface="Times New Roman" panose="02020603050405020304" pitchFamily="18" charset="0"/>
              </a:rPr>
              <a:t>’ sözcüğünden türemiştir.</a:t>
            </a:r>
          </a:p>
          <a:p>
            <a:r>
              <a:rPr lang="tr-TR" dirty="0">
                <a:latin typeface="Times New Roman" panose="02020603050405020304" pitchFamily="18" charset="0"/>
                <a:cs typeface="Times New Roman" panose="02020603050405020304" pitchFamily="18" charset="0"/>
              </a:rPr>
              <a:t>Her ne kadar birbirlerinin yerine kullanılsalar da ahlak ve etik farklı kavramlar olarak değerlendirilebilir.</a:t>
            </a:r>
          </a:p>
          <a:p>
            <a:endParaRPr lang="tr-TR" sz="1800" dirty="0"/>
          </a:p>
          <a:p>
            <a:endParaRPr lang="tr-TR" sz="18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 xmlns:a16="http://schemas.microsoft.com/office/drawing/2014/main" id="{6653DA04-BF13-43F9-88E4-D821E48EEE75}"/>
              </a:ext>
            </a:extLst>
          </p:cNvPr>
          <p:cNvPicPr>
            <a:picLocks noChangeAspect="1"/>
          </p:cNvPicPr>
          <p:nvPr/>
        </p:nvPicPr>
        <p:blipFill>
          <a:blip r:embed="rId2" cstate="print"/>
          <a:stretch>
            <a:fillRect/>
          </a:stretch>
        </p:blipFill>
        <p:spPr>
          <a:xfrm>
            <a:off x="4695546" y="97653"/>
            <a:ext cx="3640585" cy="1639687"/>
          </a:xfrm>
          <a:prstGeom prst="rect">
            <a:avLst/>
          </a:prstGeom>
        </p:spPr>
      </p:pic>
    </p:spTree>
    <p:extLst>
      <p:ext uri="{BB962C8B-B14F-4D97-AF65-F5344CB8AC3E}">
        <p14:creationId xmlns="" xmlns:p14="http://schemas.microsoft.com/office/powerpoint/2010/main" val="3797489282"/>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65624DB-E656-480F-95E2-DDEFD4676F32}"/>
              </a:ext>
            </a:extLst>
          </p:cNvPr>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Etik daha çok felsefenin bir alanı olarak doğru bir biçimde yaşamaya dair yapılan tartışmaları ve bu alanda geliştirilmiş iddiaları kapsarken, ahlak toplumsal kabuller, gelenekler, varsayımlar, kurallar ve yasalar üzerine kuruludur.</a:t>
            </a:r>
          </a:p>
          <a:p>
            <a:r>
              <a:rPr lang="tr-TR" dirty="0">
                <a:latin typeface="Times New Roman" panose="02020603050405020304" pitchFamily="18" charset="0"/>
                <a:cs typeface="Times New Roman" panose="02020603050405020304" pitchFamily="18" charset="0"/>
              </a:rPr>
              <a:t>Etik olmayan davranış ise, kuraldışı ve haksız yoldan kazanılmış başarı ve ona dayalı haksız kazançtır.</a:t>
            </a:r>
          </a:p>
          <a:p>
            <a:r>
              <a:rPr lang="tr-TR" dirty="0">
                <a:latin typeface="Times New Roman" panose="02020603050405020304" pitchFamily="18" charset="0"/>
                <a:cs typeface="Times New Roman" panose="02020603050405020304" pitchFamily="18" charset="0"/>
              </a:rPr>
              <a:t>Etik olmayan davranışlar toplumun çoğu tarafından kabul görmez. </a:t>
            </a:r>
          </a:p>
          <a:p>
            <a:endParaRPr lang="tr-TR" dirty="0"/>
          </a:p>
        </p:txBody>
      </p:sp>
      <p:pic>
        <p:nvPicPr>
          <p:cNvPr id="4" name="Resim 3">
            <a:extLst>
              <a:ext uri="{FF2B5EF4-FFF2-40B4-BE49-F238E27FC236}">
                <a16:creationId xmlns="" xmlns:a16="http://schemas.microsoft.com/office/drawing/2014/main" id="{F7AC9C69-50AA-476C-9DAF-EBE7E7197C12}"/>
              </a:ext>
            </a:extLst>
          </p:cNvPr>
          <p:cNvPicPr>
            <a:picLocks noChangeAspect="1"/>
          </p:cNvPicPr>
          <p:nvPr/>
        </p:nvPicPr>
        <p:blipFill>
          <a:blip r:embed="rId2" cstate="print"/>
          <a:stretch>
            <a:fillRect/>
          </a:stretch>
        </p:blipFill>
        <p:spPr>
          <a:xfrm>
            <a:off x="4207692" y="127571"/>
            <a:ext cx="3382715" cy="1616058"/>
          </a:xfrm>
          <a:prstGeom prst="rect">
            <a:avLst/>
          </a:prstGeom>
        </p:spPr>
      </p:pic>
    </p:spTree>
    <p:extLst>
      <p:ext uri="{BB962C8B-B14F-4D97-AF65-F5344CB8AC3E}">
        <p14:creationId xmlns="" xmlns:p14="http://schemas.microsoft.com/office/powerpoint/2010/main" val="236281955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8322D09-B4D2-42C8-A480-19B018364150}"/>
              </a:ext>
            </a:extLst>
          </p:cNvPr>
          <p:cNvSpPr>
            <a:spLocks noGrp="1"/>
          </p:cNvSpPr>
          <p:nvPr>
            <p:ph type="title"/>
          </p:nvPr>
        </p:nvSpPr>
        <p:spPr/>
        <p:txBody>
          <a:bodyPr/>
          <a:lstStyle/>
          <a:p>
            <a:r>
              <a:rPr lang="tr-TR"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SPOR VE AHLAK ARASINDAKİ İLİŞKİ NEDİR?</a:t>
            </a:r>
          </a:p>
        </p:txBody>
      </p:sp>
      <p:sp>
        <p:nvSpPr>
          <p:cNvPr id="3" name="İçerik Yer Tutucusu 2">
            <a:extLst>
              <a:ext uri="{FF2B5EF4-FFF2-40B4-BE49-F238E27FC236}">
                <a16:creationId xmlns="" xmlns:a16="http://schemas.microsoft.com/office/drawing/2014/main" id="{D8A509FA-CDF5-4928-A263-B1C3A97FF6A5}"/>
              </a:ext>
            </a:extLst>
          </p:cNvPr>
          <p:cNvSpPr>
            <a:spLocks noGrp="1"/>
          </p:cNvSpPr>
          <p:nvPr>
            <p:ph idx="1"/>
          </p:nvPr>
        </p:nvSpPr>
        <p:spPr/>
        <p:txBody>
          <a:bodyPr>
            <a:normAutofit lnSpcReduction="10000"/>
          </a:bodyPr>
          <a:lstStyle/>
          <a:p>
            <a:r>
              <a:rPr lang="tr-TR" dirty="0">
                <a:latin typeface="Times New Roman" panose="02020603050405020304" pitchFamily="18" charset="0"/>
                <a:cs typeface="Times New Roman" panose="02020603050405020304" pitchFamily="18" charset="0"/>
              </a:rPr>
              <a:t>İnsan ruh ve beden sağlığına her zaman önem vermiştir. Kamil ve evrensel bir din olan İslam, insana her yönden saadetli bir yaşamı temin ettiği, dünya ve ahiret saadetine götürecek bütün yolları gösterdiği, sağlığın değerine vurgu yapıp temizliğe önem verdiği için doğal olarak insan sağlığını koruyan sporları da onaylamaktadır.</a:t>
            </a:r>
          </a:p>
          <a:p>
            <a:r>
              <a:rPr lang="tr-TR" dirty="0">
                <a:latin typeface="Times New Roman" panose="02020603050405020304" pitchFamily="18" charset="0"/>
                <a:cs typeface="Times New Roman" panose="02020603050405020304" pitchFamily="18" charset="0"/>
              </a:rPr>
              <a:t>Sporun günümüz dünyası insanlarının tümünün yaşamında önemli rolü vardır. Milyonlarca insan sporla uğraşmakta, onların kaç katıda izleyici ve taraftarlık yapmaktadır.</a:t>
            </a:r>
          </a:p>
          <a:p>
            <a:r>
              <a:rPr lang="tr-TR" dirty="0">
                <a:latin typeface="Times New Roman" panose="02020603050405020304" pitchFamily="18" charset="0"/>
                <a:cs typeface="Times New Roman" panose="02020603050405020304" pitchFamily="18" charset="0"/>
              </a:rPr>
              <a:t>Spor, yeri geldiğinde milli ve toplumsal birliği de sağlarken, sporda görülen fazilet ve rezaletler, bir topluma hakim olan fazilet ve rezaletlerinde göstergesi olabilmektedir.</a:t>
            </a:r>
          </a:p>
        </p:txBody>
      </p:sp>
    </p:spTree>
    <p:extLst>
      <p:ext uri="{BB962C8B-B14F-4D97-AF65-F5344CB8AC3E}">
        <p14:creationId xmlns="" xmlns:p14="http://schemas.microsoft.com/office/powerpoint/2010/main" val="181708510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48BDB1F-C726-45F2-A7BD-5A955F5BBE5B}"/>
              </a:ext>
            </a:extLst>
          </p:cNvPr>
          <p:cNvSpPr>
            <a:spLocks noGrp="1"/>
          </p:cNvSpPr>
          <p:nvPr>
            <p:ph idx="1"/>
          </p:nvPr>
        </p:nvSpPr>
        <p:spPr/>
        <p:txBody>
          <a:bodyPr>
            <a:normAutofit lnSpcReduction="10000"/>
          </a:bodyPr>
          <a:lstStyle/>
          <a:p>
            <a:r>
              <a:rPr lang="tr-TR" sz="1800" dirty="0">
                <a:latin typeface="Times New Roman" panose="02020603050405020304" pitchFamily="18" charset="0"/>
                <a:cs typeface="Times New Roman" panose="02020603050405020304" pitchFamily="18" charset="0"/>
              </a:rPr>
              <a:t>Spor ahlâkı, uygulamalı ahlaki konulardan biri olup çeşitli mesleklerde, teknolojide, yönetimde vb. gibi ahlaki kararlar, ahlaki olaylar, davranışlar ve siyasi tutumlar için bir ölçümdür.</a:t>
            </a:r>
          </a:p>
          <a:p>
            <a:r>
              <a:rPr lang="tr-TR" sz="1800" dirty="0">
                <a:latin typeface="Times New Roman" panose="02020603050405020304" pitchFamily="18" charset="0"/>
                <a:cs typeface="Times New Roman" panose="02020603050405020304" pitchFamily="18" charset="0"/>
              </a:rPr>
              <a:t>Spor ahlâkında söz konusu olan önemli konulardan bazıları şunlardır:</a:t>
            </a:r>
          </a:p>
          <a:p>
            <a:pPr marL="0" indent="0">
              <a:buNone/>
            </a:pPr>
            <a:r>
              <a:rPr lang="tr-TR" sz="1800" dirty="0">
                <a:latin typeface="Times New Roman" panose="02020603050405020304" pitchFamily="18" charset="0"/>
                <a:cs typeface="Times New Roman" panose="02020603050405020304" pitchFamily="18" charset="0"/>
              </a:rPr>
              <a:t>Sporda değerleri gözetmek,</a:t>
            </a:r>
          </a:p>
          <a:p>
            <a:pPr marL="0" indent="0">
              <a:buNone/>
            </a:pPr>
            <a:r>
              <a:rPr lang="tr-TR" sz="1800" dirty="0">
                <a:latin typeface="Times New Roman" panose="02020603050405020304" pitchFamily="18" charset="0"/>
                <a:cs typeface="Times New Roman" panose="02020603050405020304" pitchFamily="18" charset="0"/>
              </a:rPr>
              <a:t>Mertlik,</a:t>
            </a:r>
          </a:p>
          <a:p>
            <a:pPr marL="0" indent="0">
              <a:buNone/>
            </a:pPr>
            <a:r>
              <a:rPr lang="tr-TR" sz="1800" dirty="0">
                <a:latin typeface="Times New Roman" panose="02020603050405020304" pitchFamily="18" charset="0"/>
                <a:cs typeface="Times New Roman" panose="02020603050405020304" pitchFamily="18" charset="0"/>
              </a:rPr>
              <a:t>Rekabet,</a:t>
            </a:r>
          </a:p>
          <a:p>
            <a:pPr marL="0" indent="0">
              <a:buNone/>
            </a:pPr>
            <a:r>
              <a:rPr lang="tr-TR" sz="1800" dirty="0">
                <a:latin typeface="Times New Roman" panose="02020603050405020304" pitchFamily="18" charset="0"/>
                <a:cs typeface="Times New Roman" panose="02020603050405020304" pitchFamily="18" charset="0"/>
              </a:rPr>
              <a:t>İş birliği,</a:t>
            </a:r>
          </a:p>
          <a:p>
            <a:pPr marL="0" indent="0">
              <a:buNone/>
            </a:pPr>
            <a:r>
              <a:rPr lang="tr-TR" sz="1800" dirty="0">
                <a:latin typeface="Times New Roman" panose="02020603050405020304" pitchFamily="18" charset="0"/>
                <a:cs typeface="Times New Roman" panose="02020603050405020304" pitchFamily="18" charset="0"/>
              </a:rPr>
              <a:t>İnsaf</a:t>
            </a:r>
          </a:p>
          <a:p>
            <a:pPr marL="0" indent="0">
              <a:buNone/>
            </a:pPr>
            <a:endParaRPr lang="tr-TR" sz="1600" dirty="0">
              <a:latin typeface="Times New Roman" panose="02020603050405020304" pitchFamily="18" charset="0"/>
              <a:cs typeface="Times New Roman" panose="02020603050405020304" pitchFamily="18" charset="0"/>
            </a:endParaRPr>
          </a:p>
          <a:p>
            <a:pPr marL="0" indent="0">
              <a:buNone/>
            </a:pPr>
            <a:endParaRPr lang="tr-TR" sz="16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 xmlns:a16="http://schemas.microsoft.com/office/drawing/2014/main" id="{F35B6476-C95C-462C-B7DD-D8543655B17D}"/>
              </a:ext>
            </a:extLst>
          </p:cNvPr>
          <p:cNvPicPr>
            <a:picLocks noChangeAspect="1"/>
          </p:cNvPicPr>
          <p:nvPr/>
        </p:nvPicPr>
        <p:blipFill>
          <a:blip r:embed="rId2" cstate="print"/>
          <a:stretch>
            <a:fillRect/>
          </a:stretch>
        </p:blipFill>
        <p:spPr>
          <a:xfrm>
            <a:off x="3643459" y="3741038"/>
            <a:ext cx="3000375" cy="1524000"/>
          </a:xfrm>
          <a:prstGeom prst="rect">
            <a:avLst/>
          </a:prstGeom>
        </p:spPr>
      </p:pic>
      <p:pic>
        <p:nvPicPr>
          <p:cNvPr id="5" name="Resim 4">
            <a:extLst>
              <a:ext uri="{FF2B5EF4-FFF2-40B4-BE49-F238E27FC236}">
                <a16:creationId xmlns="" xmlns:a16="http://schemas.microsoft.com/office/drawing/2014/main" id="{F37EC953-86B2-4B82-AE6A-48AD1B1A9335}"/>
              </a:ext>
            </a:extLst>
          </p:cNvPr>
          <p:cNvPicPr>
            <a:picLocks noChangeAspect="1"/>
          </p:cNvPicPr>
          <p:nvPr/>
        </p:nvPicPr>
        <p:blipFill>
          <a:blip r:embed="rId3" cstate="print"/>
          <a:stretch>
            <a:fillRect/>
          </a:stretch>
        </p:blipFill>
        <p:spPr>
          <a:xfrm>
            <a:off x="7073822" y="3741038"/>
            <a:ext cx="3162132" cy="1524000"/>
          </a:xfrm>
          <a:prstGeom prst="rect">
            <a:avLst/>
          </a:prstGeom>
        </p:spPr>
      </p:pic>
    </p:spTree>
    <p:extLst>
      <p:ext uri="{BB962C8B-B14F-4D97-AF65-F5344CB8AC3E}">
        <p14:creationId xmlns="" xmlns:p14="http://schemas.microsoft.com/office/powerpoint/2010/main" val="267489398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88</TotalTime>
  <Words>1045</Words>
  <Application>Microsoft Office PowerPoint</Application>
  <PresentationFormat>Özel</PresentationFormat>
  <Paragraphs>94</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Galeri</vt:lpstr>
      <vt:lpstr>Spor ve ahlak</vt:lpstr>
      <vt:lpstr>İÇERİK</vt:lpstr>
      <vt:lpstr>SPOR NEDİR?</vt:lpstr>
      <vt:lpstr>AHLAK NEDİR?</vt:lpstr>
      <vt:lpstr>Slayt 5</vt:lpstr>
      <vt:lpstr>ETİK NEDİR?</vt:lpstr>
      <vt:lpstr>Slayt 7</vt:lpstr>
      <vt:lpstr>SPOR VE AHLAK ARASINDAKİ İLİŞKİ NEDİR?</vt:lpstr>
      <vt:lpstr>Slayt 9</vt:lpstr>
      <vt:lpstr>Slayt 10</vt:lpstr>
      <vt:lpstr>Slayt 11</vt:lpstr>
      <vt:lpstr>SPOR VE etik ARASINDAKİ İLİŞKİ NEDİR?</vt:lpstr>
      <vt:lpstr>Slayt 13</vt:lpstr>
      <vt:lpstr>İYİ BİR Sporcuda Bulunması Gereken EN ÖNEMLİ Özellik NEDİR? </vt:lpstr>
      <vt:lpstr>SPORCULARIN SPORDA HOŞGÖRÜ KAVRAMINA İLİŞKİN ALGILARI</vt:lpstr>
      <vt:lpstr>Beden Eğitimi Dersi Kazanımlar Çerçevesinde Değerler Eğitimi Ne Anlam ve Önem Taşır? </vt:lpstr>
      <vt:lpstr>TÜRK MİLLİ OLİMPİYAT KOMİTESİNİN VERDİĞİ ÖDÜLLER VE SPORTMENLER</vt:lpstr>
      <vt:lpstr>Bizi dinlediğiniz için teşekkür ederiz. </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ve ahlak</dc:title>
  <dc:creator>Ahmet Yiğit</dc:creator>
  <cp:lastModifiedBy>Nevin GUNDUZ</cp:lastModifiedBy>
  <cp:revision>8</cp:revision>
  <dcterms:created xsi:type="dcterms:W3CDTF">2020-04-06T15:10:13Z</dcterms:created>
  <dcterms:modified xsi:type="dcterms:W3CDTF">2020-04-24T21:44:39Z</dcterms:modified>
</cp:coreProperties>
</file>