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99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74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178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365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01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830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28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44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2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7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60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89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4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08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93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CB69D-BA7B-4A35-9E9F-1F376A607EDC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56FC3D-D3ED-49C1-A1D8-88FB2AA31EA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6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716658"/>
          </a:xfrm>
        </p:spPr>
        <p:txBody>
          <a:bodyPr/>
          <a:lstStyle/>
          <a:p>
            <a:r>
              <a:rPr lang="tr-TR" dirty="0" smtClean="0"/>
              <a:t>Global Dağıtım Sistemleri (GDS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1" y="2564904"/>
            <a:ext cx="7562800" cy="3346318"/>
          </a:xfrm>
        </p:spPr>
        <p:txBody>
          <a:bodyPr/>
          <a:lstStyle/>
          <a:p>
            <a:r>
              <a:rPr lang="tr-TR" dirty="0" smtClean="0">
                <a:latin typeface="Cambria" panose="02040503050406030204" pitchFamily="18" charset="0"/>
              </a:rPr>
              <a:t>Hava yollarının ürünlerinin dağıtımını yapmaktadır. GDS‟e en iyi fiyatı ve en iyi tarifeyi müşterinin önüne getirir. Hava yolu otel, turlar hepsi bir arada GDS üzerinden sipariş edilebilmektedir</a:t>
            </a:r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772816"/>
            <a:ext cx="8092008" cy="4307309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mbria" panose="02040503050406030204" pitchFamily="18" charset="0"/>
              </a:rPr>
              <a:t>Rezervasyon sırasında bilgisayar verilen bilgiler şunlardır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Oda çeşitleri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Oda fiyatları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Odaların standart ve kaliteleri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Odaların yerleşim durumu (konumu)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Promosyon (tanıtım) paketleri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Seyahat acentesi indirimleri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Alternatif </a:t>
            </a:r>
            <a:r>
              <a:rPr lang="tr-TR" dirty="0" smtClean="0">
                <a:latin typeface="Cambria" panose="02040503050406030204" pitchFamily="18" charset="0"/>
              </a:rPr>
              <a:t>rezervasyon yapılabilecek işletmeler  Müşteriye sunulan diğer hizmetler </a:t>
            </a:r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mbria" panose="02040503050406030204" pitchFamily="18" charset="0"/>
              </a:rPr>
              <a:t>Merkezi rezervasyon sistemlerinin faydası, verimliliğin arttırılması, rezervasyonların merkezde toplanması ve ücretsiz reklam olanağı sağlamasıdır. Günümüzde E-bilet </a:t>
            </a:r>
            <a:r>
              <a:rPr lang="tr-TR" dirty="0" err="1" smtClean="0">
                <a:latin typeface="Cambria" panose="02040503050406030204" pitchFamily="18" charset="0"/>
              </a:rPr>
              <a:t>uygulamalrı</a:t>
            </a:r>
            <a:r>
              <a:rPr lang="tr-TR" dirty="0" smtClean="0">
                <a:latin typeface="Cambria" panose="02040503050406030204" pitchFamily="18" charset="0"/>
              </a:rPr>
              <a:t> internet aracılığı ile kullanılmakta ve seyahat acentesini aracı olmaktan çıkarmaktadır. Uydu bilet yazılarında, müşteri direkt ATM‟</a:t>
            </a:r>
            <a:r>
              <a:rPr lang="tr-TR" dirty="0" err="1" smtClean="0">
                <a:latin typeface="Cambria" panose="02040503050406030204" pitchFamily="18" charset="0"/>
              </a:rPr>
              <a:t>lere</a:t>
            </a:r>
            <a:r>
              <a:rPr lang="tr-TR" dirty="0" smtClean="0">
                <a:latin typeface="Cambria" panose="02040503050406030204" pitchFamily="18" charset="0"/>
              </a:rPr>
              <a:t> benzeyen bilet makinelerinden biletini almaktadır.Biletsiz bilet; rezervasyon sırasında hava yolu şirketinin kendisi tarafından verilen bir konfirmasyon numarasını PNR,!ı (</a:t>
            </a:r>
            <a:r>
              <a:rPr lang="tr-TR" dirty="0" err="1" smtClean="0">
                <a:latin typeface="Cambria" panose="02040503050406030204" pitchFamily="18" charset="0"/>
              </a:rPr>
              <a:t>Passanger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err="1" smtClean="0">
                <a:latin typeface="Cambria" panose="02040503050406030204" pitchFamily="18" charset="0"/>
              </a:rPr>
              <a:t>Number</a:t>
            </a:r>
            <a:r>
              <a:rPr lang="tr-TR" dirty="0" smtClean="0">
                <a:latin typeface="Cambria" panose="02040503050406030204" pitchFamily="18" charset="0"/>
              </a:rPr>
              <a:t>) gerektirir. Tüm müşteri bilgileri havayolu şirketinin </a:t>
            </a:r>
            <a:r>
              <a:rPr lang="tr-TR" dirty="0" err="1" smtClean="0">
                <a:latin typeface="Cambria" panose="02040503050406030204" pitchFamily="18" charset="0"/>
              </a:rPr>
              <a:t>eletronik</a:t>
            </a:r>
            <a:r>
              <a:rPr lang="tr-TR" dirty="0" smtClean="0">
                <a:latin typeface="Cambria" panose="02040503050406030204" pitchFamily="18" charset="0"/>
              </a:rPr>
              <a:t> postasında tutulmaktadır</a:t>
            </a:r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860674"/>
          </a:xfrm>
        </p:spPr>
        <p:txBody>
          <a:bodyPr/>
          <a:lstStyle/>
          <a:p>
            <a:r>
              <a:rPr lang="tr-TR" dirty="0" smtClean="0">
                <a:latin typeface="Cambria" panose="02040503050406030204" pitchFamily="18" charset="0"/>
              </a:rPr>
              <a:t> Faks </a:t>
            </a:r>
            <a:endParaRPr lang="tr-TR" dirty="0">
              <a:latin typeface="Cambria" panose="020405030504060302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/>
          <a:lstStyle/>
          <a:p>
            <a:r>
              <a:rPr lang="tr-TR" dirty="0" smtClean="0">
                <a:latin typeface="Cambria" panose="02040503050406030204" pitchFamily="18" charset="0"/>
              </a:rPr>
              <a:t>Faks ile rezervasyon günümüzde en çok kullanılan rezervasyon alma şeklidir. 24 saat içinde faks ile yapılan rezervasyonlar cevaplandırılır. Rezervasyon görevlileri tarafından gelen faks okunur kontrol edilir. </a:t>
            </a:r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1" y="2133600"/>
            <a:ext cx="7562800" cy="377762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mbria" panose="02040503050406030204" pitchFamily="18" charset="0"/>
              </a:rPr>
              <a:t>Faksta şu bilgiler yer alır: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Rezervasyonun </a:t>
            </a:r>
            <a:r>
              <a:rPr lang="tr-TR" dirty="0" smtClean="0">
                <a:latin typeface="Cambria" panose="02040503050406030204" pitchFamily="18" charset="0"/>
              </a:rPr>
              <a:t>geliş tarihi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Konaklama </a:t>
            </a:r>
            <a:r>
              <a:rPr lang="tr-TR" dirty="0" smtClean="0">
                <a:latin typeface="Cambria" panose="02040503050406030204" pitchFamily="18" charset="0"/>
              </a:rPr>
              <a:t>işletmesi içinse, oda </a:t>
            </a:r>
            <a:r>
              <a:rPr lang="tr-TR" dirty="0" err="1" smtClean="0">
                <a:latin typeface="Cambria" panose="02040503050406030204" pitchFamily="18" charset="0"/>
              </a:rPr>
              <a:t>çeşiti</a:t>
            </a:r>
            <a:r>
              <a:rPr lang="tr-TR" dirty="0" smtClean="0">
                <a:latin typeface="Cambria" panose="02040503050406030204" pitchFamily="18" charset="0"/>
              </a:rPr>
              <a:t> ve sayısı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Ulaşım </a:t>
            </a:r>
            <a:r>
              <a:rPr lang="tr-TR" dirty="0" smtClean="0">
                <a:latin typeface="Cambria" panose="02040503050406030204" pitchFamily="18" charset="0"/>
              </a:rPr>
              <a:t>aracı içinse, koltuk sayısı ve numarası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Özel </a:t>
            </a:r>
            <a:r>
              <a:rPr lang="tr-TR" dirty="0" smtClean="0">
                <a:latin typeface="Cambria" panose="02040503050406030204" pitchFamily="18" charset="0"/>
              </a:rPr>
              <a:t>istekler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Fiyat </a:t>
            </a:r>
            <a:endParaRPr lang="tr-TR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tr-TR" dirty="0" smtClean="0">
                <a:latin typeface="Cambria" panose="02040503050406030204" pitchFamily="18" charset="0"/>
              </a:rPr>
              <a:t> </a:t>
            </a:r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7" y="1628800"/>
            <a:ext cx="8138864" cy="42824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Bu hususlar belirlendikten sonra rezervasyon görevlisi kontrol eder uygun olursa;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Rezervasyonun kabul edilir. Faks ile cevaplandırılır.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Karşı tarafın teyit etmesi beklenir. 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Teyit alındıktan sonra hattın kapanması beklenir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Mesaj alınır, rezervasyon formu doldurulur.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Faks kâğıdının bir nüshası rezervasyon formuna eklenir.</a:t>
            </a:r>
          </a:p>
          <a:p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smtClean="0">
                <a:latin typeface="Cambria" panose="02040503050406030204" pitchFamily="18" charset="0"/>
              </a:rPr>
              <a:t>Eğer rezervasyon teyit edilmezse kabul edilmediğini 24 saat içinde faks ile cevap verilir. </a:t>
            </a:r>
          </a:p>
          <a:p>
            <a:endParaRPr lang="tr-TR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7" y="2133600"/>
            <a:ext cx="7778824" cy="3777622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tr-TR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KAYNAKÇA</a:t>
            </a:r>
          </a:p>
          <a:p>
            <a:pPr marL="0" lvl="0" indent="0">
              <a:buClr>
                <a:srgbClr val="A53010"/>
              </a:buClr>
              <a:buNone/>
            </a:pPr>
            <a:endParaRPr lang="tr-TR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tr-TR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MEB, Konaklama ve Seyahat Hizmetleri Rezervasyon Sistemleri Ankara,2011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</TotalTime>
  <Words>290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Cambria</vt:lpstr>
      <vt:lpstr>Century Gothic</vt:lpstr>
      <vt:lpstr>Wingdings 3</vt:lpstr>
      <vt:lpstr>Duman</vt:lpstr>
      <vt:lpstr>Global Dağıtım Sistemleri (GDS</vt:lpstr>
      <vt:lpstr>PowerPoint Sunusu</vt:lpstr>
      <vt:lpstr>PowerPoint Sunusu</vt:lpstr>
      <vt:lpstr> Faks </vt:lpstr>
      <vt:lpstr>PowerPoint Sunusu</vt:lpstr>
      <vt:lpstr>PowerPoint Sunusu</vt:lpstr>
      <vt:lpstr>PowerPoint Sunusu</vt:lpstr>
    </vt:vector>
  </TitlesOfParts>
  <Company>mustafaozkan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Personel Görev ve Sorumlulukları</dc:title>
  <dc:creator>Windows Kullanıcısı</dc:creator>
  <cp:lastModifiedBy>zeynep</cp:lastModifiedBy>
  <cp:revision>13</cp:revision>
  <dcterms:created xsi:type="dcterms:W3CDTF">2019-03-14T11:42:35Z</dcterms:created>
  <dcterms:modified xsi:type="dcterms:W3CDTF">2019-03-15T11:49:07Z</dcterms:modified>
</cp:coreProperties>
</file>