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8" r:id="rId3"/>
    <p:sldId id="269" r:id="rId4"/>
    <p:sldId id="279" r:id="rId5"/>
    <p:sldId id="271" r:id="rId6"/>
    <p:sldId id="272" r:id="rId7"/>
    <p:sldId id="273" r:id="rId8"/>
    <p:sldId id="274" r:id="rId9"/>
    <p:sldId id="276" r:id="rId10"/>
    <p:sldId id="277" r:id="rId11"/>
    <p:sldId id="275" r:id="rId12"/>
    <p:sldId id="268" r:id="rId13"/>
  </p:sldIdLst>
  <p:sldSz cx="12192000" cy="6858000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08"/>
    </p:cViewPr>
  </p:sorterViewPr>
  <p:notesViewPr>
    <p:cSldViewPr snapToGrid="0">
      <p:cViewPr varScale="1">
        <p:scale>
          <a:sx n="57" d="100"/>
          <a:sy n="57" d="100"/>
        </p:scale>
        <p:origin x="-244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DEFCE9-4CCF-4E00-A192-1759FFE2151B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0282C51A-908B-4CE7-9723-6772A1057670}">
      <dgm:prSet phldrT="[Metin]"/>
      <dgm:spPr/>
      <dgm:t>
        <a:bodyPr/>
        <a:lstStyle/>
        <a:p>
          <a:r>
            <a:rPr lang="tr-TR" smtClean="0"/>
            <a:t>WEB 1.0	</a:t>
          </a:r>
        </a:p>
      </dgm:t>
    </dgm:pt>
    <dgm:pt modelId="{8AC85E2B-C8F4-47EA-9494-D6814F126876}" type="parTrans" cxnId="{D5E768E5-1C1F-4594-98EA-B836F9F4D3BB}">
      <dgm:prSet/>
      <dgm:spPr/>
      <dgm:t>
        <a:bodyPr/>
        <a:lstStyle/>
        <a:p>
          <a:endParaRPr lang="en-US"/>
        </a:p>
      </dgm:t>
    </dgm:pt>
    <dgm:pt modelId="{E8BC9A8B-CA33-431E-A143-D1701FC999E9}" type="sibTrans" cxnId="{D5E768E5-1C1F-4594-98EA-B836F9F4D3BB}">
      <dgm:prSet/>
      <dgm:spPr/>
      <dgm:t>
        <a:bodyPr/>
        <a:lstStyle/>
        <a:p>
          <a:endParaRPr lang="en-US"/>
        </a:p>
      </dgm:t>
    </dgm:pt>
    <dgm:pt modelId="{87AA2063-0BF5-4F00-A346-90358C04C3B5}">
      <dgm:prSet phldrT="[Metin]"/>
      <dgm:spPr/>
      <dgm:t>
        <a:bodyPr/>
        <a:lstStyle/>
        <a:p>
          <a:r>
            <a:rPr lang="tr-TR" smtClean="0"/>
            <a:t>WEB 2.0</a:t>
          </a:r>
          <a:endParaRPr lang="en-US"/>
        </a:p>
      </dgm:t>
    </dgm:pt>
    <dgm:pt modelId="{894D5B69-00EF-4C47-AB0C-ABEF04D7E925}" type="parTrans" cxnId="{C8813A2B-938A-4F75-9C1A-BEECBB57F95D}">
      <dgm:prSet/>
      <dgm:spPr/>
      <dgm:t>
        <a:bodyPr/>
        <a:lstStyle/>
        <a:p>
          <a:endParaRPr lang="en-US"/>
        </a:p>
      </dgm:t>
    </dgm:pt>
    <dgm:pt modelId="{C245AE1A-FC5D-46EE-A825-7904FEDFDB93}" type="sibTrans" cxnId="{C8813A2B-938A-4F75-9C1A-BEECBB57F95D}">
      <dgm:prSet/>
      <dgm:spPr/>
      <dgm:t>
        <a:bodyPr/>
        <a:lstStyle/>
        <a:p>
          <a:endParaRPr lang="en-US"/>
        </a:p>
      </dgm:t>
    </dgm:pt>
    <dgm:pt modelId="{80FAE65F-6719-47A3-B35A-D3BFD87822C7}">
      <dgm:prSet phldrT="[Metin]"/>
      <dgm:spPr/>
      <dgm:t>
        <a:bodyPr/>
        <a:lstStyle/>
        <a:p>
          <a:r>
            <a:rPr lang="tr-TR" smtClean="0"/>
            <a:t>WEB 3.0</a:t>
          </a:r>
          <a:endParaRPr lang="en-US"/>
        </a:p>
      </dgm:t>
    </dgm:pt>
    <dgm:pt modelId="{9FE17668-CAC1-4C44-A237-836BC2BBB398}" type="parTrans" cxnId="{F9B27A0F-E2B3-4848-B8B4-514B576C7939}">
      <dgm:prSet/>
      <dgm:spPr/>
      <dgm:t>
        <a:bodyPr/>
        <a:lstStyle/>
        <a:p>
          <a:endParaRPr lang="en-US"/>
        </a:p>
      </dgm:t>
    </dgm:pt>
    <dgm:pt modelId="{2E225D7B-D09A-4B65-A356-EF47CBA30F55}" type="sibTrans" cxnId="{F9B27A0F-E2B3-4848-B8B4-514B576C7939}">
      <dgm:prSet/>
      <dgm:spPr/>
      <dgm:t>
        <a:bodyPr/>
        <a:lstStyle/>
        <a:p>
          <a:endParaRPr lang="en-US"/>
        </a:p>
      </dgm:t>
    </dgm:pt>
    <dgm:pt modelId="{E8C290CD-F5EB-443F-B490-B7D8D30F84E0}">
      <dgm:prSet phldrT="[Metin]"/>
      <dgm:spPr/>
      <dgm:t>
        <a:bodyPr/>
        <a:lstStyle/>
        <a:p>
          <a:r>
            <a:rPr lang="tr-TR" smtClean="0"/>
            <a:t>Next WEB</a:t>
          </a:r>
          <a:endParaRPr lang="en-US"/>
        </a:p>
      </dgm:t>
    </dgm:pt>
    <dgm:pt modelId="{E828836A-1527-4554-BDFB-5A82474E2615}" type="parTrans" cxnId="{AA290F4C-2E4C-44A6-B671-F61DFC400792}">
      <dgm:prSet/>
      <dgm:spPr/>
      <dgm:t>
        <a:bodyPr/>
        <a:lstStyle/>
        <a:p>
          <a:endParaRPr lang="en-US"/>
        </a:p>
      </dgm:t>
    </dgm:pt>
    <dgm:pt modelId="{7C7B5C12-005F-4798-9DD7-2B32412F694D}" type="sibTrans" cxnId="{AA290F4C-2E4C-44A6-B671-F61DFC400792}">
      <dgm:prSet/>
      <dgm:spPr/>
      <dgm:t>
        <a:bodyPr/>
        <a:lstStyle/>
        <a:p>
          <a:endParaRPr lang="en-US"/>
        </a:p>
      </dgm:t>
    </dgm:pt>
    <dgm:pt modelId="{E53852B2-47C1-4DD5-9EA3-B40359A29DCF}" type="pres">
      <dgm:prSet presAssocID="{8DDEFCE9-4CCF-4E00-A192-1759FFE2151B}" presName="Name0" presStyleCnt="0">
        <dgm:presLayoutVars>
          <dgm:dir/>
          <dgm:animLvl val="lvl"/>
          <dgm:resizeHandles val="exact"/>
        </dgm:presLayoutVars>
      </dgm:prSet>
      <dgm:spPr/>
    </dgm:pt>
    <dgm:pt modelId="{3243644F-C90B-44B1-9B04-7150AFE05E4D}" type="pres">
      <dgm:prSet presAssocID="{0282C51A-908B-4CE7-9723-6772A105767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373BE8-CE37-4EE8-91F4-94EBD67553B0}" type="pres">
      <dgm:prSet presAssocID="{E8BC9A8B-CA33-431E-A143-D1701FC999E9}" presName="parTxOnlySpace" presStyleCnt="0"/>
      <dgm:spPr/>
    </dgm:pt>
    <dgm:pt modelId="{7995954F-BE22-42DB-A234-F76FBB0A19B7}" type="pres">
      <dgm:prSet presAssocID="{87AA2063-0BF5-4F00-A346-90358C04C3B5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9C2806-968E-41E2-BC95-A217E937D0C5}" type="pres">
      <dgm:prSet presAssocID="{C245AE1A-FC5D-46EE-A825-7904FEDFDB93}" presName="parTxOnlySpace" presStyleCnt="0"/>
      <dgm:spPr/>
    </dgm:pt>
    <dgm:pt modelId="{564E18AF-18DA-4E47-9B73-DA9E57B33C0E}" type="pres">
      <dgm:prSet presAssocID="{80FAE65F-6719-47A3-B35A-D3BFD87822C7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4D2407-9425-448D-A14F-DE92CD75178B}" type="pres">
      <dgm:prSet presAssocID="{2E225D7B-D09A-4B65-A356-EF47CBA30F55}" presName="parTxOnlySpace" presStyleCnt="0"/>
      <dgm:spPr/>
    </dgm:pt>
    <dgm:pt modelId="{E266B860-96AD-4BD1-9747-3B5438B38F8E}" type="pres">
      <dgm:prSet presAssocID="{E8C290CD-F5EB-443F-B490-B7D8D30F84E0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5E768E5-1C1F-4594-98EA-B836F9F4D3BB}" srcId="{8DDEFCE9-4CCF-4E00-A192-1759FFE2151B}" destId="{0282C51A-908B-4CE7-9723-6772A1057670}" srcOrd="0" destOrd="0" parTransId="{8AC85E2B-C8F4-47EA-9494-D6814F126876}" sibTransId="{E8BC9A8B-CA33-431E-A143-D1701FC999E9}"/>
    <dgm:cxn modelId="{7236F6A2-2E6A-47DB-B0EE-BC2FAE227C1E}" type="presOf" srcId="{87AA2063-0BF5-4F00-A346-90358C04C3B5}" destId="{7995954F-BE22-42DB-A234-F76FBB0A19B7}" srcOrd="0" destOrd="0" presId="urn:microsoft.com/office/officeart/2005/8/layout/chevron1"/>
    <dgm:cxn modelId="{C8813A2B-938A-4F75-9C1A-BEECBB57F95D}" srcId="{8DDEFCE9-4CCF-4E00-A192-1759FFE2151B}" destId="{87AA2063-0BF5-4F00-A346-90358C04C3B5}" srcOrd="1" destOrd="0" parTransId="{894D5B69-00EF-4C47-AB0C-ABEF04D7E925}" sibTransId="{C245AE1A-FC5D-46EE-A825-7904FEDFDB93}"/>
    <dgm:cxn modelId="{AA290F4C-2E4C-44A6-B671-F61DFC400792}" srcId="{8DDEFCE9-4CCF-4E00-A192-1759FFE2151B}" destId="{E8C290CD-F5EB-443F-B490-B7D8D30F84E0}" srcOrd="3" destOrd="0" parTransId="{E828836A-1527-4554-BDFB-5A82474E2615}" sibTransId="{7C7B5C12-005F-4798-9DD7-2B32412F694D}"/>
    <dgm:cxn modelId="{F9B27A0F-E2B3-4848-B8B4-514B576C7939}" srcId="{8DDEFCE9-4CCF-4E00-A192-1759FFE2151B}" destId="{80FAE65F-6719-47A3-B35A-D3BFD87822C7}" srcOrd="2" destOrd="0" parTransId="{9FE17668-CAC1-4C44-A237-836BC2BBB398}" sibTransId="{2E225D7B-D09A-4B65-A356-EF47CBA30F55}"/>
    <dgm:cxn modelId="{81689242-70C5-4FF3-A528-2D44DDD25377}" type="presOf" srcId="{E8C290CD-F5EB-443F-B490-B7D8D30F84E0}" destId="{E266B860-96AD-4BD1-9747-3B5438B38F8E}" srcOrd="0" destOrd="0" presId="urn:microsoft.com/office/officeart/2005/8/layout/chevron1"/>
    <dgm:cxn modelId="{2AC17E78-92AC-436A-BD20-3285ED0C78EF}" type="presOf" srcId="{8DDEFCE9-4CCF-4E00-A192-1759FFE2151B}" destId="{E53852B2-47C1-4DD5-9EA3-B40359A29DCF}" srcOrd="0" destOrd="0" presId="urn:microsoft.com/office/officeart/2005/8/layout/chevron1"/>
    <dgm:cxn modelId="{FF1EE6E1-06D0-4766-ADF5-1BC2D568BF42}" type="presOf" srcId="{0282C51A-908B-4CE7-9723-6772A1057670}" destId="{3243644F-C90B-44B1-9B04-7150AFE05E4D}" srcOrd="0" destOrd="0" presId="urn:microsoft.com/office/officeart/2005/8/layout/chevron1"/>
    <dgm:cxn modelId="{7D1CC719-C68D-4F17-AC3F-7D249E5D29E3}" type="presOf" srcId="{80FAE65F-6719-47A3-B35A-D3BFD87822C7}" destId="{564E18AF-18DA-4E47-9B73-DA9E57B33C0E}" srcOrd="0" destOrd="0" presId="urn:microsoft.com/office/officeart/2005/8/layout/chevron1"/>
    <dgm:cxn modelId="{5A04C6AC-0E83-4B26-8821-B171B588CB48}" type="presParOf" srcId="{E53852B2-47C1-4DD5-9EA3-B40359A29DCF}" destId="{3243644F-C90B-44B1-9B04-7150AFE05E4D}" srcOrd="0" destOrd="0" presId="urn:microsoft.com/office/officeart/2005/8/layout/chevron1"/>
    <dgm:cxn modelId="{EF8728F7-973D-43D2-B53B-0A6385B75E84}" type="presParOf" srcId="{E53852B2-47C1-4DD5-9EA3-B40359A29DCF}" destId="{88373BE8-CE37-4EE8-91F4-94EBD67553B0}" srcOrd="1" destOrd="0" presId="urn:microsoft.com/office/officeart/2005/8/layout/chevron1"/>
    <dgm:cxn modelId="{35D988D8-079D-4824-989C-3CF28E491479}" type="presParOf" srcId="{E53852B2-47C1-4DD5-9EA3-B40359A29DCF}" destId="{7995954F-BE22-42DB-A234-F76FBB0A19B7}" srcOrd="2" destOrd="0" presId="urn:microsoft.com/office/officeart/2005/8/layout/chevron1"/>
    <dgm:cxn modelId="{89837C91-845A-4F00-9022-2B62AB242F2B}" type="presParOf" srcId="{E53852B2-47C1-4DD5-9EA3-B40359A29DCF}" destId="{089C2806-968E-41E2-BC95-A217E937D0C5}" srcOrd="3" destOrd="0" presId="urn:microsoft.com/office/officeart/2005/8/layout/chevron1"/>
    <dgm:cxn modelId="{15F3A245-5DDF-491B-A07C-079D60B0C416}" type="presParOf" srcId="{E53852B2-47C1-4DD5-9EA3-B40359A29DCF}" destId="{564E18AF-18DA-4E47-9B73-DA9E57B33C0E}" srcOrd="4" destOrd="0" presId="urn:microsoft.com/office/officeart/2005/8/layout/chevron1"/>
    <dgm:cxn modelId="{AC278DA6-FB46-4F34-8BCB-E98C2916E498}" type="presParOf" srcId="{E53852B2-47C1-4DD5-9EA3-B40359A29DCF}" destId="{DF4D2407-9425-448D-A14F-DE92CD75178B}" srcOrd="5" destOrd="0" presId="urn:microsoft.com/office/officeart/2005/8/layout/chevron1"/>
    <dgm:cxn modelId="{A9BC8156-6CEE-44FD-9D14-28D2D2FA8F86}" type="presParOf" srcId="{E53852B2-47C1-4DD5-9EA3-B40359A29DCF}" destId="{E266B860-96AD-4BD1-9747-3B5438B38F8E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C6C9FA-3CB0-40D4-8199-7FC48C42A6D4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EEF0841E-9700-4A4B-BA38-E0791DEE3B6D}">
      <dgm:prSet phldrT="[Metin]"/>
      <dgm:spPr/>
      <dgm:t>
        <a:bodyPr/>
        <a:lstStyle/>
        <a:p>
          <a:r>
            <a:rPr lang="tr-TR" smtClean="0"/>
            <a:t>Company Focus</a:t>
          </a:r>
          <a:endParaRPr lang="en-US"/>
        </a:p>
      </dgm:t>
    </dgm:pt>
    <dgm:pt modelId="{9A22320C-ED08-4FD2-AE87-0F6A9414A167}" type="parTrans" cxnId="{15C1DC7E-A767-40A6-B23A-42DA6F45ACC4}">
      <dgm:prSet/>
      <dgm:spPr/>
      <dgm:t>
        <a:bodyPr/>
        <a:lstStyle/>
        <a:p>
          <a:endParaRPr lang="en-US"/>
        </a:p>
      </dgm:t>
    </dgm:pt>
    <dgm:pt modelId="{1E7879D9-EBA4-46F0-B2AC-0D32BA04C87C}" type="sibTrans" cxnId="{15C1DC7E-A767-40A6-B23A-42DA6F45ACC4}">
      <dgm:prSet/>
      <dgm:spPr/>
      <dgm:t>
        <a:bodyPr/>
        <a:lstStyle/>
        <a:p>
          <a:endParaRPr lang="en-US"/>
        </a:p>
      </dgm:t>
    </dgm:pt>
    <dgm:pt modelId="{B9B01CF5-7FF0-4C32-BFB8-A0ECB1C7CD1D}">
      <dgm:prSet phldrT="[Metin]"/>
      <dgm:spPr/>
      <dgm:t>
        <a:bodyPr/>
        <a:lstStyle/>
        <a:p>
          <a:r>
            <a:rPr lang="tr-TR" smtClean="0"/>
            <a:t>Individual Focus</a:t>
          </a:r>
          <a:endParaRPr lang="en-US"/>
        </a:p>
      </dgm:t>
    </dgm:pt>
    <dgm:pt modelId="{CFBF3759-6B37-432E-B19F-8F8859388636}" type="parTrans" cxnId="{5C4AAB1F-3981-43B6-BE67-BB5372C16792}">
      <dgm:prSet/>
      <dgm:spPr/>
      <dgm:t>
        <a:bodyPr/>
        <a:lstStyle/>
        <a:p>
          <a:endParaRPr lang="en-US"/>
        </a:p>
      </dgm:t>
    </dgm:pt>
    <dgm:pt modelId="{EC40438D-0549-48EF-85C3-55EFCF876E09}" type="sibTrans" cxnId="{5C4AAB1F-3981-43B6-BE67-BB5372C16792}">
      <dgm:prSet/>
      <dgm:spPr/>
      <dgm:t>
        <a:bodyPr/>
        <a:lstStyle/>
        <a:p>
          <a:endParaRPr lang="en-US"/>
        </a:p>
      </dgm:t>
    </dgm:pt>
    <dgm:pt modelId="{2FA1F328-333C-4D2F-A00C-2AFDEBA3A5B9}">
      <dgm:prSet phldrT="[Metin]"/>
      <dgm:spPr/>
      <dgm:t>
        <a:bodyPr/>
        <a:lstStyle/>
        <a:p>
          <a:r>
            <a:rPr lang="tr-TR" smtClean="0"/>
            <a:t>?</a:t>
          </a:r>
          <a:endParaRPr lang="en-US"/>
        </a:p>
      </dgm:t>
    </dgm:pt>
    <dgm:pt modelId="{AF407D49-30D0-4361-929D-CCB64D073367}" type="parTrans" cxnId="{B338B29A-4B2C-4301-B885-EE72E09F1960}">
      <dgm:prSet/>
      <dgm:spPr/>
      <dgm:t>
        <a:bodyPr/>
        <a:lstStyle/>
        <a:p>
          <a:endParaRPr lang="en-US"/>
        </a:p>
      </dgm:t>
    </dgm:pt>
    <dgm:pt modelId="{26C0D3DE-536D-4E13-BC5C-0CC0EFE53887}" type="sibTrans" cxnId="{B338B29A-4B2C-4301-B885-EE72E09F1960}">
      <dgm:prSet/>
      <dgm:spPr/>
      <dgm:t>
        <a:bodyPr/>
        <a:lstStyle/>
        <a:p>
          <a:endParaRPr lang="en-US"/>
        </a:p>
      </dgm:t>
    </dgm:pt>
    <dgm:pt modelId="{22555C52-47D2-4014-B47A-AAC76F82B49A}">
      <dgm:prSet phldrT="[Metin]"/>
      <dgm:spPr/>
      <dgm:t>
        <a:bodyPr/>
        <a:lstStyle/>
        <a:p>
          <a:r>
            <a:rPr lang="tr-TR" smtClean="0"/>
            <a:t>Community Focus</a:t>
          </a:r>
          <a:endParaRPr lang="en-US"/>
        </a:p>
      </dgm:t>
    </dgm:pt>
    <dgm:pt modelId="{C37A662A-F471-4698-BED2-342A2FB303A0}" type="parTrans" cxnId="{6C4059B1-2DF2-41DE-B4BE-30342DECDFC7}">
      <dgm:prSet/>
      <dgm:spPr/>
      <dgm:t>
        <a:bodyPr/>
        <a:lstStyle/>
        <a:p>
          <a:endParaRPr lang="en-US"/>
        </a:p>
      </dgm:t>
    </dgm:pt>
    <dgm:pt modelId="{44ED397D-0D32-4E8A-B3FD-14616E91BACC}" type="sibTrans" cxnId="{6C4059B1-2DF2-41DE-B4BE-30342DECDFC7}">
      <dgm:prSet/>
      <dgm:spPr/>
      <dgm:t>
        <a:bodyPr/>
        <a:lstStyle/>
        <a:p>
          <a:endParaRPr lang="en-US"/>
        </a:p>
      </dgm:t>
    </dgm:pt>
    <dgm:pt modelId="{AE0EA51F-0F87-451D-9766-9D899A03CBC6}" type="pres">
      <dgm:prSet presAssocID="{88C6C9FA-3CB0-40D4-8199-7FC48C42A6D4}" presName="Name0" presStyleCnt="0">
        <dgm:presLayoutVars>
          <dgm:dir/>
          <dgm:animLvl val="lvl"/>
          <dgm:resizeHandles val="exact"/>
        </dgm:presLayoutVars>
      </dgm:prSet>
      <dgm:spPr/>
    </dgm:pt>
    <dgm:pt modelId="{E5050E60-42C7-4D92-8E24-553738D81600}" type="pres">
      <dgm:prSet presAssocID="{EEF0841E-9700-4A4B-BA38-E0791DEE3B6D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7DE15-0F2A-4850-BF7D-275A62242109}" type="pres">
      <dgm:prSet presAssocID="{1E7879D9-EBA4-46F0-B2AC-0D32BA04C87C}" presName="parTxOnlySpace" presStyleCnt="0"/>
      <dgm:spPr/>
    </dgm:pt>
    <dgm:pt modelId="{85A229DF-7F6C-479D-AC05-6E39B6AD5CD7}" type="pres">
      <dgm:prSet presAssocID="{22555C52-47D2-4014-B47A-AAC76F82B49A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B2DC80-B9E9-4AFD-9B22-8FB0AAB57237}" type="pres">
      <dgm:prSet presAssocID="{44ED397D-0D32-4E8A-B3FD-14616E91BACC}" presName="parTxOnlySpace" presStyleCnt="0"/>
      <dgm:spPr/>
    </dgm:pt>
    <dgm:pt modelId="{9FBB83B9-0CFF-4674-886A-CEF61C3574C1}" type="pres">
      <dgm:prSet presAssocID="{B9B01CF5-7FF0-4C32-BFB8-A0ECB1C7CD1D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A8215C-EAD6-453C-8662-D9A27E59246D}" type="pres">
      <dgm:prSet presAssocID="{EC40438D-0549-48EF-85C3-55EFCF876E09}" presName="parTxOnlySpace" presStyleCnt="0"/>
      <dgm:spPr/>
    </dgm:pt>
    <dgm:pt modelId="{C2A00D21-8FBF-449A-9193-487C0177F09C}" type="pres">
      <dgm:prSet presAssocID="{2FA1F328-333C-4D2F-A00C-2AFDEBA3A5B9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871B78-014C-4509-8307-F8B4BF48D72A}" type="presOf" srcId="{EEF0841E-9700-4A4B-BA38-E0791DEE3B6D}" destId="{E5050E60-42C7-4D92-8E24-553738D81600}" srcOrd="0" destOrd="0" presId="urn:microsoft.com/office/officeart/2005/8/layout/chevron1"/>
    <dgm:cxn modelId="{B74FC484-2786-4686-9B4D-6E025971F0BE}" type="presOf" srcId="{88C6C9FA-3CB0-40D4-8199-7FC48C42A6D4}" destId="{AE0EA51F-0F87-451D-9766-9D899A03CBC6}" srcOrd="0" destOrd="0" presId="urn:microsoft.com/office/officeart/2005/8/layout/chevron1"/>
    <dgm:cxn modelId="{15C1DC7E-A767-40A6-B23A-42DA6F45ACC4}" srcId="{88C6C9FA-3CB0-40D4-8199-7FC48C42A6D4}" destId="{EEF0841E-9700-4A4B-BA38-E0791DEE3B6D}" srcOrd="0" destOrd="0" parTransId="{9A22320C-ED08-4FD2-AE87-0F6A9414A167}" sibTransId="{1E7879D9-EBA4-46F0-B2AC-0D32BA04C87C}"/>
    <dgm:cxn modelId="{B338B29A-4B2C-4301-B885-EE72E09F1960}" srcId="{88C6C9FA-3CB0-40D4-8199-7FC48C42A6D4}" destId="{2FA1F328-333C-4D2F-A00C-2AFDEBA3A5B9}" srcOrd="3" destOrd="0" parTransId="{AF407D49-30D0-4361-929D-CCB64D073367}" sibTransId="{26C0D3DE-536D-4E13-BC5C-0CC0EFE53887}"/>
    <dgm:cxn modelId="{6C4059B1-2DF2-41DE-B4BE-30342DECDFC7}" srcId="{88C6C9FA-3CB0-40D4-8199-7FC48C42A6D4}" destId="{22555C52-47D2-4014-B47A-AAC76F82B49A}" srcOrd="1" destOrd="0" parTransId="{C37A662A-F471-4698-BED2-342A2FB303A0}" sibTransId="{44ED397D-0D32-4E8A-B3FD-14616E91BACC}"/>
    <dgm:cxn modelId="{0F4BE03E-B3F7-4AA7-9FAE-B6821B11CF66}" type="presOf" srcId="{B9B01CF5-7FF0-4C32-BFB8-A0ECB1C7CD1D}" destId="{9FBB83B9-0CFF-4674-886A-CEF61C3574C1}" srcOrd="0" destOrd="0" presId="urn:microsoft.com/office/officeart/2005/8/layout/chevron1"/>
    <dgm:cxn modelId="{AE907BDE-5CD6-4975-957B-6EB1C8F043E1}" type="presOf" srcId="{2FA1F328-333C-4D2F-A00C-2AFDEBA3A5B9}" destId="{C2A00D21-8FBF-449A-9193-487C0177F09C}" srcOrd="0" destOrd="0" presId="urn:microsoft.com/office/officeart/2005/8/layout/chevron1"/>
    <dgm:cxn modelId="{5C4AAB1F-3981-43B6-BE67-BB5372C16792}" srcId="{88C6C9FA-3CB0-40D4-8199-7FC48C42A6D4}" destId="{B9B01CF5-7FF0-4C32-BFB8-A0ECB1C7CD1D}" srcOrd="2" destOrd="0" parTransId="{CFBF3759-6B37-432E-B19F-8F8859388636}" sibTransId="{EC40438D-0549-48EF-85C3-55EFCF876E09}"/>
    <dgm:cxn modelId="{8F9E8BAD-1C91-4731-BA17-4D464A53C0B2}" type="presOf" srcId="{22555C52-47D2-4014-B47A-AAC76F82B49A}" destId="{85A229DF-7F6C-479D-AC05-6E39B6AD5CD7}" srcOrd="0" destOrd="0" presId="urn:microsoft.com/office/officeart/2005/8/layout/chevron1"/>
    <dgm:cxn modelId="{110CF296-70FA-42CA-AC32-FB5BA8E9CDC3}" type="presParOf" srcId="{AE0EA51F-0F87-451D-9766-9D899A03CBC6}" destId="{E5050E60-42C7-4D92-8E24-553738D81600}" srcOrd="0" destOrd="0" presId="urn:microsoft.com/office/officeart/2005/8/layout/chevron1"/>
    <dgm:cxn modelId="{8B48F5FD-4309-4B07-82FC-E127F93FB073}" type="presParOf" srcId="{AE0EA51F-0F87-451D-9766-9D899A03CBC6}" destId="{1D97DE15-0F2A-4850-BF7D-275A62242109}" srcOrd="1" destOrd="0" presId="urn:microsoft.com/office/officeart/2005/8/layout/chevron1"/>
    <dgm:cxn modelId="{F5172FB3-38DA-4D45-AB62-C10827AA450C}" type="presParOf" srcId="{AE0EA51F-0F87-451D-9766-9D899A03CBC6}" destId="{85A229DF-7F6C-479D-AC05-6E39B6AD5CD7}" srcOrd="2" destOrd="0" presId="urn:microsoft.com/office/officeart/2005/8/layout/chevron1"/>
    <dgm:cxn modelId="{73233623-A940-439B-B772-46188DE54673}" type="presParOf" srcId="{AE0EA51F-0F87-451D-9766-9D899A03CBC6}" destId="{43B2DC80-B9E9-4AFD-9B22-8FB0AAB57237}" srcOrd="3" destOrd="0" presId="urn:microsoft.com/office/officeart/2005/8/layout/chevron1"/>
    <dgm:cxn modelId="{DA42ACDC-FA43-4968-B0AB-2A45F6631524}" type="presParOf" srcId="{AE0EA51F-0F87-451D-9766-9D899A03CBC6}" destId="{9FBB83B9-0CFF-4674-886A-CEF61C3574C1}" srcOrd="4" destOrd="0" presId="urn:microsoft.com/office/officeart/2005/8/layout/chevron1"/>
    <dgm:cxn modelId="{6352A2DA-7025-4179-B478-991861F2A3CB}" type="presParOf" srcId="{AE0EA51F-0F87-451D-9766-9D899A03CBC6}" destId="{38A8215C-EAD6-453C-8662-D9A27E59246D}" srcOrd="5" destOrd="0" presId="urn:microsoft.com/office/officeart/2005/8/layout/chevron1"/>
    <dgm:cxn modelId="{DBD45FE0-1E09-44DD-8745-F9CFF04839A0}" type="presParOf" srcId="{AE0EA51F-0F87-451D-9766-9D899A03CBC6}" destId="{C2A00D21-8FBF-449A-9193-487C0177F09C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43644F-C90B-44B1-9B04-7150AFE05E4D}">
      <dsp:nvSpPr>
        <dsp:cNvPr id="0" name=""/>
        <dsp:cNvSpPr/>
      </dsp:nvSpPr>
      <dsp:spPr>
        <a:xfrm>
          <a:off x="4877" y="1607785"/>
          <a:ext cx="2839417" cy="113576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WEB 1.0	</a:t>
          </a:r>
        </a:p>
      </dsp:txBody>
      <dsp:txXfrm>
        <a:off x="572760" y="1607785"/>
        <a:ext cx="1703651" cy="1135766"/>
      </dsp:txXfrm>
    </dsp:sp>
    <dsp:sp modelId="{7995954F-BE22-42DB-A234-F76FBB0A19B7}">
      <dsp:nvSpPr>
        <dsp:cNvPr id="0" name=""/>
        <dsp:cNvSpPr/>
      </dsp:nvSpPr>
      <dsp:spPr>
        <a:xfrm>
          <a:off x="2560353" y="1607785"/>
          <a:ext cx="2839417" cy="1135766"/>
        </a:xfrm>
        <a:prstGeom prst="chevron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WEB 2.0</a:t>
          </a:r>
          <a:endParaRPr lang="en-US" sz="3400" kern="1200"/>
        </a:p>
      </dsp:txBody>
      <dsp:txXfrm>
        <a:off x="3128236" y="1607785"/>
        <a:ext cx="1703651" cy="1135766"/>
      </dsp:txXfrm>
    </dsp:sp>
    <dsp:sp modelId="{564E18AF-18DA-4E47-9B73-DA9E57B33C0E}">
      <dsp:nvSpPr>
        <dsp:cNvPr id="0" name=""/>
        <dsp:cNvSpPr/>
      </dsp:nvSpPr>
      <dsp:spPr>
        <a:xfrm>
          <a:off x="5115829" y="1607785"/>
          <a:ext cx="2839417" cy="1135766"/>
        </a:xfrm>
        <a:prstGeom prst="chevron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WEB 3.0</a:t>
          </a:r>
          <a:endParaRPr lang="en-US" sz="3400" kern="1200"/>
        </a:p>
      </dsp:txBody>
      <dsp:txXfrm>
        <a:off x="5683712" y="1607785"/>
        <a:ext cx="1703651" cy="1135766"/>
      </dsp:txXfrm>
    </dsp:sp>
    <dsp:sp modelId="{E266B860-96AD-4BD1-9747-3B5438B38F8E}">
      <dsp:nvSpPr>
        <dsp:cNvPr id="0" name=""/>
        <dsp:cNvSpPr/>
      </dsp:nvSpPr>
      <dsp:spPr>
        <a:xfrm>
          <a:off x="7671304" y="1607785"/>
          <a:ext cx="2839417" cy="1135766"/>
        </a:xfrm>
        <a:prstGeom prst="chevron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400" kern="1200" smtClean="0"/>
            <a:t>Next WEB</a:t>
          </a:r>
          <a:endParaRPr lang="en-US" sz="3400" kern="1200"/>
        </a:p>
      </dsp:txBody>
      <dsp:txXfrm>
        <a:off x="8239187" y="1607785"/>
        <a:ext cx="1703651" cy="11357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050E60-42C7-4D92-8E24-553738D81600}">
      <dsp:nvSpPr>
        <dsp:cNvPr id="0" name=""/>
        <dsp:cNvSpPr/>
      </dsp:nvSpPr>
      <dsp:spPr>
        <a:xfrm>
          <a:off x="4877" y="1607785"/>
          <a:ext cx="2839417" cy="113576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Company Focus</a:t>
          </a:r>
          <a:endParaRPr lang="en-US" sz="2600" kern="1200"/>
        </a:p>
      </dsp:txBody>
      <dsp:txXfrm>
        <a:off x="572760" y="1607785"/>
        <a:ext cx="1703651" cy="1135766"/>
      </dsp:txXfrm>
    </dsp:sp>
    <dsp:sp modelId="{85A229DF-7F6C-479D-AC05-6E39B6AD5CD7}">
      <dsp:nvSpPr>
        <dsp:cNvPr id="0" name=""/>
        <dsp:cNvSpPr/>
      </dsp:nvSpPr>
      <dsp:spPr>
        <a:xfrm>
          <a:off x="2560353" y="1607785"/>
          <a:ext cx="2839417" cy="1135766"/>
        </a:xfrm>
        <a:prstGeom prst="chevron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Community Focus</a:t>
          </a:r>
          <a:endParaRPr lang="en-US" sz="2600" kern="1200"/>
        </a:p>
      </dsp:txBody>
      <dsp:txXfrm>
        <a:off x="3128236" y="1607785"/>
        <a:ext cx="1703651" cy="1135766"/>
      </dsp:txXfrm>
    </dsp:sp>
    <dsp:sp modelId="{9FBB83B9-0CFF-4674-886A-CEF61C3574C1}">
      <dsp:nvSpPr>
        <dsp:cNvPr id="0" name=""/>
        <dsp:cNvSpPr/>
      </dsp:nvSpPr>
      <dsp:spPr>
        <a:xfrm>
          <a:off x="5115829" y="1607785"/>
          <a:ext cx="2839417" cy="1135766"/>
        </a:xfrm>
        <a:prstGeom prst="chevron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Individual Focus</a:t>
          </a:r>
          <a:endParaRPr lang="en-US" sz="2600" kern="1200"/>
        </a:p>
      </dsp:txBody>
      <dsp:txXfrm>
        <a:off x="5683712" y="1607785"/>
        <a:ext cx="1703651" cy="1135766"/>
      </dsp:txXfrm>
    </dsp:sp>
    <dsp:sp modelId="{C2A00D21-8FBF-449A-9193-487C0177F09C}">
      <dsp:nvSpPr>
        <dsp:cNvPr id="0" name=""/>
        <dsp:cNvSpPr/>
      </dsp:nvSpPr>
      <dsp:spPr>
        <a:xfrm>
          <a:off x="7671304" y="1607785"/>
          <a:ext cx="2839417" cy="1135766"/>
        </a:xfrm>
        <a:prstGeom prst="chevron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013" tIns="34671" rIns="34671" bIns="34671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?</a:t>
          </a:r>
          <a:endParaRPr lang="en-US" sz="2600" kern="1200"/>
        </a:p>
      </dsp:txBody>
      <dsp:txXfrm>
        <a:off x="8239187" y="1607785"/>
        <a:ext cx="1703651" cy="1135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6E7CE-29A1-442F-B4EC-ECB66850A559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C6C4A-6EE5-48B4-A00F-319A78F1B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52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EBEFE-4C5B-4D84-960F-5F4ED30859B6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14399"/>
            <a:ext cx="5438140" cy="4466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F6C80-83E2-4147-B8A9-B55316D5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31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F6C80-83E2-4147-B8A9-B55316D5479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391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3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9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8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37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4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9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40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52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8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91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6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2F4E9-57C5-4E7D-9533-FE1BCF4CD332}" type="datetimeFigureOut">
              <a:rPr lang="en-US" smtClean="0"/>
              <a:t>10/15/2019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6C01-938D-4D5C-BF08-80F646F60D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tics.com/blog/a-simple-history-of-the-inter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sual.ly/community/Infographics/history/brief-history-internet-%E2%80%93-origins-and-timelin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sual.ly/community/Infographics/history/brief-history-internet-%E2%80%93-origins-and-timelin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HISTORY OF INFORMATION TECHNOLOGY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83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Evolution of the WWW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Semantic</a:t>
            </a:r>
            <a:r>
              <a:rPr lang="tr-TR" dirty="0" smtClean="0"/>
              <a:t> </a:t>
            </a:r>
            <a:r>
              <a:rPr lang="tr-TR" dirty="0" err="1" smtClean="0"/>
              <a:t>refers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………………………………………..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internet is </a:t>
            </a:r>
            <a:r>
              <a:rPr lang="tr-TR" dirty="0" err="1" smtClean="0"/>
              <a:t>no</a:t>
            </a:r>
            <a:r>
              <a:rPr lang="tr-TR" dirty="0" smtClean="0"/>
              <a:t> </a:t>
            </a:r>
            <a:r>
              <a:rPr lang="tr-TR" dirty="0" err="1" smtClean="0"/>
              <a:t>longer</a:t>
            </a:r>
            <a:r>
              <a:rPr lang="tr-TR" dirty="0" smtClean="0"/>
              <a:t> a </a:t>
            </a:r>
            <a:r>
              <a:rPr lang="tr-TR" dirty="0" err="1" smtClean="0"/>
              <a:t>collection</a:t>
            </a:r>
            <a:r>
              <a:rPr lang="tr-TR" dirty="0" smtClean="0"/>
              <a:t> of </a:t>
            </a:r>
            <a:r>
              <a:rPr lang="tr-TR" dirty="0" err="1" smtClean="0"/>
              <a:t>links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webpages</a:t>
            </a:r>
            <a:r>
              <a:rPr lang="tr-TR" dirty="0" smtClean="0"/>
              <a:t>, </a:t>
            </a:r>
            <a:r>
              <a:rPr lang="tr-TR" dirty="0" err="1" smtClean="0"/>
              <a:t>rather</a:t>
            </a:r>
            <a:r>
              <a:rPr lang="tr-TR" dirty="0" smtClean="0"/>
              <a:t> it </a:t>
            </a:r>
            <a:r>
              <a:rPr lang="tr-TR" dirty="0" err="1" smtClean="0"/>
              <a:t>describes</a:t>
            </a:r>
            <a:r>
              <a:rPr lang="tr-TR" dirty="0" smtClean="0"/>
              <a:t> …………………………………………</a:t>
            </a:r>
          </a:p>
          <a:p>
            <a:r>
              <a:rPr lang="tr-TR" dirty="0" err="1" smtClean="0"/>
              <a:t>Devices</a:t>
            </a:r>
            <a:r>
              <a:rPr lang="tr-TR" dirty="0" smtClean="0"/>
              <a:t> can </a:t>
            </a:r>
            <a:r>
              <a:rPr lang="tr-TR" dirty="0" err="1" smtClean="0"/>
              <a:t>exchange</a:t>
            </a:r>
            <a:r>
              <a:rPr lang="tr-TR" dirty="0" smtClean="0"/>
              <a:t> data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themselves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Ex</a:t>
            </a:r>
            <a:r>
              <a:rPr lang="tr-TR" dirty="0" smtClean="0"/>
              <a:t>: I </a:t>
            </a:r>
            <a:r>
              <a:rPr lang="tr-TR" dirty="0" err="1" smtClean="0"/>
              <a:t>Feel</a:t>
            </a:r>
            <a:r>
              <a:rPr lang="tr-TR" dirty="0" smtClean="0"/>
              <a:t> </a:t>
            </a:r>
            <a:r>
              <a:rPr lang="tr-TR" dirty="0" err="1" smtClean="0"/>
              <a:t>Lucky</a:t>
            </a:r>
            <a:r>
              <a:rPr lang="tr-TR" dirty="0" smtClean="0"/>
              <a:t>, Google </a:t>
            </a:r>
            <a:r>
              <a:rPr lang="tr-TR" dirty="0" err="1" smtClean="0"/>
              <a:t>Translate</a:t>
            </a:r>
            <a:r>
              <a:rPr lang="tr-TR" dirty="0" smtClean="0"/>
              <a:t>, </a:t>
            </a:r>
            <a:r>
              <a:rPr lang="tr-TR" dirty="0" err="1" smtClean="0"/>
              <a:t>Spotify</a:t>
            </a:r>
            <a:endParaRPr lang="tr-TR" dirty="0" smtClean="0"/>
          </a:p>
          <a:p>
            <a:endParaRPr lang="tr-TR" dirty="0" smtClean="0"/>
          </a:p>
          <a:p>
            <a:endParaRPr lang="en-US" dirty="0"/>
          </a:p>
        </p:txBody>
      </p:sp>
      <p:grpSp>
        <p:nvGrpSpPr>
          <p:cNvPr id="4" name="Grup 3"/>
          <p:cNvGrpSpPr/>
          <p:nvPr/>
        </p:nvGrpSpPr>
        <p:grpSpPr>
          <a:xfrm>
            <a:off x="878991" y="1921317"/>
            <a:ext cx="2839417" cy="1135766"/>
            <a:chOff x="4877" y="1607785"/>
            <a:chExt cx="2839417" cy="1135766"/>
          </a:xfrm>
          <a:solidFill>
            <a:schemeClr val="accent5">
              <a:lumMod val="60000"/>
              <a:lumOff val="40000"/>
            </a:schemeClr>
          </a:solidFill>
        </p:grpSpPr>
        <p:sp>
          <p:nvSpPr>
            <p:cNvPr id="5" name="Köşeli Çift Ayraç 4"/>
            <p:cNvSpPr/>
            <p:nvPr/>
          </p:nvSpPr>
          <p:spPr>
            <a:xfrm>
              <a:off x="4877" y="1607785"/>
              <a:ext cx="2839417" cy="1135766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Köşeli Çift Ayraç 4"/>
            <p:cNvSpPr/>
            <p:nvPr/>
          </p:nvSpPr>
          <p:spPr>
            <a:xfrm>
              <a:off x="609246" y="1698148"/>
              <a:ext cx="1656080" cy="1045403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017" tIns="45339" rIns="45339" bIns="45339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800" kern="1200" dirty="0" err="1" smtClean="0"/>
                <a:t>Semantic</a:t>
              </a:r>
              <a:r>
                <a:rPr lang="tr-TR" sz="2800" kern="1200" dirty="0" smtClean="0"/>
                <a:t> Web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494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Evolution of the WWW</a:t>
            </a:r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7780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378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/>
              <a:t>Laudon</a:t>
            </a:r>
            <a:r>
              <a:rPr lang="tr-TR" dirty="0"/>
              <a:t>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12th Ed.,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, 2012.</a:t>
            </a:r>
          </a:p>
          <a:p>
            <a:r>
              <a:rPr lang="tr-TR" dirty="0" err="1"/>
              <a:t>Baltzan</a:t>
            </a:r>
            <a:r>
              <a:rPr lang="tr-TR" dirty="0"/>
              <a:t>, P., </a:t>
            </a:r>
            <a:r>
              <a:rPr lang="tr-TR" i="1" dirty="0"/>
              <a:t>Business </a:t>
            </a:r>
            <a:r>
              <a:rPr lang="tr-TR" i="1" dirty="0" err="1"/>
              <a:t>Driven</a:t>
            </a:r>
            <a:r>
              <a:rPr lang="tr-TR" i="1" dirty="0"/>
              <a:t> Information </a:t>
            </a:r>
            <a:r>
              <a:rPr lang="tr-TR" i="1" dirty="0" err="1"/>
              <a:t>Systems</a:t>
            </a:r>
            <a:r>
              <a:rPr lang="tr-TR" dirty="0"/>
              <a:t>, 4th. Ed., </a:t>
            </a:r>
            <a:r>
              <a:rPr lang="tr-TR" dirty="0" err="1"/>
              <a:t>McGraw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, 2014.</a:t>
            </a:r>
          </a:p>
          <a:p>
            <a:r>
              <a:rPr lang="tr-TR" dirty="0" err="1"/>
              <a:t>Valacich</a:t>
            </a:r>
            <a:r>
              <a:rPr lang="tr-TR" dirty="0"/>
              <a:t>, J </a:t>
            </a:r>
            <a:r>
              <a:rPr lang="tr-TR" dirty="0" err="1"/>
              <a:t>and</a:t>
            </a:r>
            <a:r>
              <a:rPr lang="tr-TR" dirty="0"/>
              <a:t> C. </a:t>
            </a:r>
            <a:r>
              <a:rPr lang="tr-TR" dirty="0" err="1"/>
              <a:t>Schneider</a:t>
            </a:r>
            <a:r>
              <a:rPr lang="tr-TR" dirty="0"/>
              <a:t>, </a:t>
            </a:r>
            <a:r>
              <a:rPr lang="tr-TR" i="1" dirty="0"/>
              <a:t>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Today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in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World, </a:t>
            </a:r>
            <a:r>
              <a:rPr lang="tr-TR" dirty="0"/>
              <a:t>5th Ed., </a:t>
            </a:r>
            <a:r>
              <a:rPr lang="tr-TR" dirty="0" err="1"/>
              <a:t>Prentice</a:t>
            </a:r>
            <a:r>
              <a:rPr lang="tr-TR" dirty="0"/>
              <a:t> </a:t>
            </a:r>
            <a:r>
              <a:rPr lang="tr-TR" dirty="0" err="1"/>
              <a:t>Hall</a:t>
            </a:r>
            <a:r>
              <a:rPr lang="tr-TR" dirty="0"/>
              <a:t>, 2012</a:t>
            </a:r>
            <a:r>
              <a:rPr lang="tr-TR" dirty="0" smtClean="0"/>
              <a:t>.</a:t>
            </a:r>
          </a:p>
          <a:p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intetics.com/blog/a-simple-history-of-the-internet</a:t>
            </a:r>
            <a:endParaRPr lang="tr-TR" u="sng" dirty="0" smtClean="0"/>
          </a:p>
          <a:p>
            <a:r>
              <a:rPr lang="en-US" u="sng" dirty="0">
                <a:hlinkClick r:id="rId4"/>
              </a:rPr>
              <a:t>https://visual.ly/community/Infographics/history/brief-history-internet-%E2%80%93-origins-and-timeline</a:t>
            </a:r>
            <a:endParaRPr lang="en-US" dirty="0"/>
          </a:p>
          <a:p>
            <a:pPr marL="0" indent="0">
              <a:buNone/>
            </a:pP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570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/>
              <a:t>Brief</a:t>
            </a:r>
            <a:r>
              <a:rPr lang="tr-TR" b="1" dirty="0"/>
              <a:t> </a:t>
            </a:r>
            <a:r>
              <a:rPr lang="tr-TR" b="1" dirty="0" err="1"/>
              <a:t>History</a:t>
            </a:r>
            <a:r>
              <a:rPr lang="tr-TR" b="1" dirty="0"/>
              <a:t> of Internet</a:t>
            </a:r>
            <a:endParaRPr lang="en-US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Internet is a global network of </a:t>
            </a:r>
            <a:r>
              <a:rPr lang="tr-TR" sz="3600" dirty="0" err="1" smtClean="0"/>
              <a:t>computer</a:t>
            </a:r>
            <a:r>
              <a:rPr lang="tr-TR" sz="3600" dirty="0" smtClean="0"/>
              <a:t> </a:t>
            </a:r>
            <a:r>
              <a:rPr lang="tr-TR" sz="3600" dirty="0" err="1" smtClean="0"/>
              <a:t>based</a:t>
            </a:r>
            <a:r>
              <a:rPr lang="tr-TR" sz="3600" dirty="0" smtClean="0"/>
              <a:t> </a:t>
            </a:r>
            <a:r>
              <a:rPr lang="tr-TR" sz="3600" dirty="0" err="1" smtClean="0"/>
              <a:t>communication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pPr marL="0" indent="0">
              <a:buNone/>
            </a:pPr>
            <a:endParaRPr lang="tr-TR" sz="3600" dirty="0"/>
          </a:p>
          <a:p>
            <a:r>
              <a:rPr lang="tr-TR" sz="3600" dirty="0" err="1" smtClean="0"/>
              <a:t>In</a:t>
            </a:r>
            <a:r>
              <a:rPr lang="tr-TR" sz="3600" dirty="0" smtClean="0"/>
              <a:t> </a:t>
            </a:r>
            <a:r>
              <a:rPr lang="tr-TR" sz="3600" dirty="0" err="1" smtClean="0"/>
              <a:t>order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understand</a:t>
            </a:r>
            <a:r>
              <a:rPr lang="tr-TR" sz="3600" dirty="0"/>
              <a:t> </a:t>
            </a:r>
            <a:r>
              <a:rPr lang="tr-TR" sz="3600" dirty="0" smtClean="0"/>
              <a:t>how </a:t>
            </a:r>
            <a:r>
              <a:rPr lang="tr-TR" sz="3600" dirty="0" err="1" smtClean="0"/>
              <a:t>the</a:t>
            </a:r>
            <a:r>
              <a:rPr lang="tr-TR" sz="3600" dirty="0" smtClean="0"/>
              <a:t> internet has </a:t>
            </a:r>
            <a:r>
              <a:rPr lang="tr-TR" sz="3600" dirty="0" err="1" smtClean="0"/>
              <a:t>become</a:t>
            </a:r>
            <a:r>
              <a:rPr lang="tr-TR" sz="3600" dirty="0" smtClean="0"/>
              <a:t> an </a:t>
            </a:r>
            <a:r>
              <a:rPr lang="tr-TR" sz="3600" dirty="0" err="1" smtClean="0"/>
              <a:t>essential</a:t>
            </a:r>
            <a:r>
              <a:rPr lang="tr-TR" sz="3600" dirty="0" smtClean="0"/>
              <a:t> </a:t>
            </a:r>
            <a:r>
              <a:rPr lang="tr-TR" sz="3600" dirty="0" err="1" smtClean="0"/>
              <a:t>part</a:t>
            </a:r>
            <a:r>
              <a:rPr lang="tr-TR" sz="3600" dirty="0" smtClean="0"/>
              <a:t> of </a:t>
            </a:r>
            <a:r>
              <a:rPr lang="tr-TR" sz="3600" dirty="0" err="1" smtClean="0"/>
              <a:t>our</a:t>
            </a:r>
            <a:r>
              <a:rPr lang="tr-TR" sz="3600" dirty="0" smtClean="0"/>
              <a:t> </a:t>
            </a:r>
            <a:r>
              <a:rPr lang="tr-TR" sz="3600" dirty="0" err="1" smtClean="0"/>
              <a:t>lives</a:t>
            </a:r>
            <a:r>
              <a:rPr lang="tr-TR" sz="3600" dirty="0" smtClean="0"/>
              <a:t>, </a:t>
            </a:r>
            <a:r>
              <a:rPr lang="tr-TR" sz="3600" dirty="0" err="1" smtClean="0"/>
              <a:t>we</a:t>
            </a:r>
            <a:r>
              <a:rPr lang="tr-TR" sz="3600" dirty="0" smtClean="0"/>
              <a:t> </a:t>
            </a:r>
            <a:r>
              <a:rPr lang="tr-TR" sz="3600" dirty="0" err="1" smtClean="0"/>
              <a:t>have</a:t>
            </a:r>
            <a:r>
              <a:rPr lang="tr-TR" sz="3600" dirty="0" smtClean="0"/>
              <a:t> </a:t>
            </a:r>
            <a:r>
              <a:rPr lang="tr-TR" sz="3600" dirty="0" err="1" smtClean="0"/>
              <a:t>to</a:t>
            </a:r>
            <a:r>
              <a:rPr lang="tr-TR" sz="3600" dirty="0" smtClean="0"/>
              <a:t> </a:t>
            </a:r>
            <a:r>
              <a:rPr lang="tr-TR" sz="3600" dirty="0" err="1" smtClean="0"/>
              <a:t>look</a:t>
            </a:r>
            <a:r>
              <a:rPr lang="tr-TR" sz="3600" dirty="0" smtClean="0"/>
              <a:t> </a:t>
            </a:r>
            <a:r>
              <a:rPr lang="tr-TR" sz="3600" dirty="0" err="1" smtClean="0"/>
              <a:t>its</a:t>
            </a:r>
            <a:r>
              <a:rPr lang="tr-TR" sz="3600" dirty="0" smtClean="0"/>
              <a:t> </a:t>
            </a:r>
            <a:r>
              <a:rPr lang="tr-TR" sz="3600" dirty="0" err="1" smtClean="0"/>
              <a:t>history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2120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>
          <a:xfrm>
            <a:off x="876300" y="161925"/>
            <a:ext cx="10515600" cy="1325563"/>
          </a:xfrm>
        </p:spPr>
        <p:txBody>
          <a:bodyPr/>
          <a:lstStyle/>
          <a:p>
            <a:pPr algn="ctr"/>
            <a:r>
              <a:rPr lang="tr-TR" b="1" dirty="0" err="1" smtClean="0"/>
              <a:t>Brief</a:t>
            </a:r>
            <a:r>
              <a:rPr lang="tr-TR" b="1" dirty="0" smtClean="0"/>
              <a:t> </a:t>
            </a:r>
            <a:r>
              <a:rPr lang="tr-TR" b="1" dirty="0" err="1" smtClean="0"/>
              <a:t>History</a:t>
            </a:r>
            <a:r>
              <a:rPr lang="tr-TR" b="1" dirty="0" smtClean="0"/>
              <a:t> of Internet</a:t>
            </a:r>
            <a:endParaRPr lang="en-US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8640" y="1378744"/>
            <a:ext cx="11338560" cy="495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>
          <a:xfrm>
            <a:off x="685800" y="6222999"/>
            <a:ext cx="10706100" cy="4699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smtClean="0"/>
              <a:t>Source: </a:t>
            </a:r>
            <a:r>
              <a:rPr lang="en-US" sz="1800" smtClean="0"/>
              <a:t>http</a:t>
            </a:r>
            <a:r>
              <a:rPr lang="en-US" sz="1800"/>
              <a:t>://simplyhtml101.blogspot.com/2017/04/history-of-internet.html</a:t>
            </a:r>
          </a:p>
        </p:txBody>
      </p:sp>
    </p:spTree>
    <p:extLst>
      <p:ext uri="{BB962C8B-B14F-4D97-AF65-F5344CB8AC3E}">
        <p14:creationId xmlns:p14="http://schemas.microsoft.com/office/powerpoint/2010/main" val="622666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Brief</a:t>
            </a:r>
            <a:r>
              <a:rPr lang="tr-TR" b="1" dirty="0"/>
              <a:t> </a:t>
            </a:r>
            <a:r>
              <a:rPr lang="tr-TR" b="1" dirty="0" err="1"/>
              <a:t>History</a:t>
            </a:r>
            <a:r>
              <a:rPr lang="tr-TR" b="1" dirty="0"/>
              <a:t> of Internet</a:t>
            </a:r>
            <a:endParaRPr lang="en-US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>
                <a:hlinkClick r:id="rId2"/>
              </a:rPr>
              <a:t>https://visual.ly/community/Infographics/history/brief-history-internet-%E2%80%93-origins-and-timeline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smtClean="0"/>
              <a:t>Basic Terms</a:t>
            </a:r>
            <a:endParaRPr lang="en-US" b="1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smtClean="0"/>
              <a:t>What is a web browser?</a:t>
            </a:r>
          </a:p>
          <a:p>
            <a:r>
              <a:rPr lang="tr-TR" sz="4000" smtClean="0"/>
              <a:t>Is Internet the same thing with WWW?</a:t>
            </a:r>
          </a:p>
          <a:p>
            <a:r>
              <a:rPr lang="tr-TR" sz="4000" smtClean="0"/>
              <a:t>What is the difference between HTML and HTTP?</a:t>
            </a:r>
          </a:p>
          <a:p>
            <a:r>
              <a:rPr lang="tr-TR" sz="4000" smtClean="0"/>
              <a:t>What is URL?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34521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Basic Terms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1200" y="1990725"/>
            <a:ext cx="10515600" cy="2479675"/>
          </a:xfrm>
        </p:spPr>
        <p:txBody>
          <a:bodyPr>
            <a:noAutofit/>
          </a:bodyPr>
          <a:lstStyle/>
          <a:p>
            <a:r>
              <a:rPr lang="tr-TR" sz="4000" smtClean="0"/>
              <a:t>What is DNS?</a:t>
            </a:r>
          </a:p>
          <a:p>
            <a:pPr lvl="1"/>
            <a:r>
              <a:rPr lang="tr-TR" sz="3600" smtClean="0"/>
              <a:t>(</a:t>
            </a:r>
            <a:r>
              <a:rPr lang="en-US" sz="3600"/>
              <a:t>207.168.6.12</a:t>
            </a:r>
            <a:r>
              <a:rPr lang="en-US" sz="3600" smtClean="0"/>
              <a:t>.</a:t>
            </a:r>
            <a:r>
              <a:rPr lang="tr-TR" sz="3600" smtClean="0"/>
              <a:t>)</a:t>
            </a:r>
          </a:p>
          <a:p>
            <a:r>
              <a:rPr lang="tr-TR" sz="4000" smtClean="0"/>
              <a:t>What are LAN and WAN?</a:t>
            </a:r>
          </a:p>
          <a:p>
            <a:r>
              <a:rPr lang="en-US" sz="4000"/>
              <a:t>Who pays for the internet? Who owns it?</a:t>
            </a:r>
          </a:p>
          <a:p>
            <a:endParaRPr lang="tr-TR" sz="4000" smtClean="0"/>
          </a:p>
        </p:txBody>
      </p:sp>
    </p:spTree>
    <p:extLst>
      <p:ext uri="{BB962C8B-B14F-4D97-AF65-F5344CB8AC3E}">
        <p14:creationId xmlns:p14="http://schemas.microsoft.com/office/powerpoint/2010/main" val="241845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smtClean="0"/>
              <a:t>Evolution of the WWW</a:t>
            </a:r>
            <a:endParaRPr lang="en-US" b="1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28240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23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Evolution of the WWW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endParaRPr lang="tr-TR"/>
          </a:p>
          <a:p>
            <a:endParaRPr lang="tr-TR" smtClean="0"/>
          </a:p>
          <a:p>
            <a:r>
              <a:rPr lang="tr-TR" smtClean="0"/>
              <a:t>Read Only, text- based websites</a:t>
            </a:r>
          </a:p>
          <a:p>
            <a:r>
              <a:rPr lang="tr-TR" smtClean="0"/>
              <a:t>No active communication or information flow between the creator of the website and the user.</a:t>
            </a:r>
          </a:p>
          <a:p>
            <a:r>
              <a:rPr lang="tr-TR" smtClean="0"/>
              <a:t>First shopping cart applications, many websites before the dot.com bubble.</a:t>
            </a:r>
          </a:p>
          <a:p>
            <a:pPr marL="0" indent="0">
              <a:buNone/>
            </a:pPr>
            <a:endParaRPr lang="tr-TR" smtClean="0"/>
          </a:p>
          <a:p>
            <a:endParaRPr lang="en-US"/>
          </a:p>
        </p:txBody>
      </p:sp>
      <p:grpSp>
        <p:nvGrpSpPr>
          <p:cNvPr id="4" name="Grup 3"/>
          <p:cNvGrpSpPr/>
          <p:nvPr/>
        </p:nvGrpSpPr>
        <p:grpSpPr>
          <a:xfrm>
            <a:off x="878991" y="1921317"/>
            <a:ext cx="2839417" cy="1135766"/>
            <a:chOff x="4877" y="1607785"/>
            <a:chExt cx="2839417" cy="1135766"/>
          </a:xfrm>
        </p:grpSpPr>
        <p:sp>
          <p:nvSpPr>
            <p:cNvPr id="5" name="Köşeli Çift Ayraç 4"/>
            <p:cNvSpPr/>
            <p:nvPr/>
          </p:nvSpPr>
          <p:spPr>
            <a:xfrm>
              <a:off x="4877" y="1607785"/>
              <a:ext cx="2839417" cy="1135766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Köşeli Çift Ayraç 4"/>
            <p:cNvSpPr/>
            <p:nvPr/>
          </p:nvSpPr>
          <p:spPr>
            <a:xfrm>
              <a:off x="572760" y="1607785"/>
              <a:ext cx="1703651" cy="11357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017" tIns="45339" rIns="45339" bIns="45339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400" kern="1200" smtClean="0"/>
                <a:t>Static Web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3660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/>
              <a:t>Evolution of the WWW</a:t>
            </a:r>
            <a:endParaRPr lang="en-US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endParaRPr lang="tr-TR"/>
          </a:p>
          <a:p>
            <a:endParaRPr lang="tr-TR" smtClean="0"/>
          </a:p>
          <a:p>
            <a:r>
              <a:rPr lang="tr-TR" smtClean="0"/>
              <a:t>Read-Write Web.</a:t>
            </a:r>
          </a:p>
          <a:p>
            <a:r>
              <a:rPr lang="tr-TR" smtClean="0"/>
              <a:t>Weblogs, social media, Wikis</a:t>
            </a:r>
          </a:p>
          <a:p>
            <a:r>
              <a:rPr lang="tr-TR" smtClean="0"/>
              <a:t>The defining features of Web 2.0 are:</a:t>
            </a:r>
          </a:p>
          <a:p>
            <a:pPr lvl="1"/>
            <a:r>
              <a:rPr lang="tr-TR" smtClean="0"/>
              <a:t>……………………………………………………………………………………………………………..</a:t>
            </a:r>
          </a:p>
          <a:p>
            <a:endParaRPr lang="en-US"/>
          </a:p>
        </p:txBody>
      </p:sp>
      <p:grpSp>
        <p:nvGrpSpPr>
          <p:cNvPr id="9" name="Grup 8"/>
          <p:cNvGrpSpPr/>
          <p:nvPr/>
        </p:nvGrpSpPr>
        <p:grpSpPr>
          <a:xfrm>
            <a:off x="878991" y="1921317"/>
            <a:ext cx="2839417" cy="1135766"/>
            <a:chOff x="4877" y="1607785"/>
            <a:chExt cx="2839417" cy="1135766"/>
          </a:xfrm>
        </p:grpSpPr>
        <p:sp>
          <p:nvSpPr>
            <p:cNvPr id="10" name="Köşeli Çift Ayraç 9"/>
            <p:cNvSpPr/>
            <p:nvPr/>
          </p:nvSpPr>
          <p:spPr>
            <a:xfrm>
              <a:off x="4877" y="1607785"/>
              <a:ext cx="2839417" cy="1135766"/>
            </a:xfrm>
            <a:prstGeom prst="chevron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Köşeli Çift Ayraç 4"/>
            <p:cNvSpPr/>
            <p:nvPr/>
          </p:nvSpPr>
          <p:spPr>
            <a:xfrm>
              <a:off x="572760" y="1607785"/>
              <a:ext cx="1703651" cy="1135766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6017" tIns="45339" rIns="45339" bIns="45339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3400" kern="1200" smtClean="0"/>
                <a:t>Social  Web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95561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4471</TotalTime>
  <Words>331</Words>
  <Application>Microsoft Office PowerPoint</Application>
  <PresentationFormat>Geniş ekran</PresentationFormat>
  <Paragraphs>64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HISTORY OF INFORMATION TECHNOLOGY</vt:lpstr>
      <vt:lpstr>Brief History of Internet</vt:lpstr>
      <vt:lpstr>Brief History of Internet</vt:lpstr>
      <vt:lpstr>Brief History of Internet</vt:lpstr>
      <vt:lpstr>Basic Terms</vt:lpstr>
      <vt:lpstr>Basic Terms</vt:lpstr>
      <vt:lpstr>Evolution of the WWW</vt:lpstr>
      <vt:lpstr>Evolution of the WWW</vt:lpstr>
      <vt:lpstr>Evolution of the WWW</vt:lpstr>
      <vt:lpstr>Evolution of the WWW</vt:lpstr>
      <vt:lpstr>Evolution of the WWW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OF INFORMATION TECHNOLOGY</dc:title>
  <dc:creator>SEVGI EDA TUZCU</dc:creator>
  <cp:lastModifiedBy>SEVGI EDA TUZCU</cp:lastModifiedBy>
  <cp:revision>42</cp:revision>
  <cp:lastPrinted>2019-10-15T09:36:35Z</cp:lastPrinted>
  <dcterms:created xsi:type="dcterms:W3CDTF">2018-09-17T12:53:33Z</dcterms:created>
  <dcterms:modified xsi:type="dcterms:W3CDTF">2019-10-15T11:17:54Z</dcterms:modified>
</cp:coreProperties>
</file>