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7" r:id="rId2"/>
    <p:sldId id="256" r:id="rId3"/>
    <p:sldId id="258" r:id="rId4"/>
    <p:sldId id="259" r:id="rId5"/>
    <p:sldId id="262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1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23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94377-B6EF-4E4B-9A17-94DAC7EB9A73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919CF-DB05-1649-8906-2F2BFBBF69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490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1919CF-DB05-1649-8906-2F2BFBBF69F1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04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8101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499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574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6033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0224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02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292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67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205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627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39007-C366-3642-B7BA-A1B0751D135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6506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39007-C366-3642-B7BA-A1B0751D135B}" type="datetimeFigureOut">
              <a:rPr lang="tr-TR" smtClean="0"/>
              <a:t>18.01.2018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EB07C-262A-6C40-9C3F-C5625C15357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552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3056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 smtClean="0"/>
              <a:t>REPRODÜKTİF SÜRÜ SAĞLIĞI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51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/>
          <p:cNvSpPr txBox="1"/>
          <p:nvPr/>
        </p:nvSpPr>
        <p:spPr>
          <a:xfrm>
            <a:off x="113381" y="1814285"/>
            <a:ext cx="429040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Reprodüktif sürü sağlığı </a:t>
            </a:r>
          </a:p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nedir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1759817" y="2891503"/>
            <a:ext cx="7553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9600" b="1" i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9" name="Dikdörtgen 8"/>
          <p:cNvSpPr/>
          <p:nvPr/>
        </p:nvSpPr>
        <p:spPr>
          <a:xfrm>
            <a:off x="-10242" y="0"/>
            <a:ext cx="45376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/>
              <a:t>Reprodüktif </a:t>
            </a:r>
            <a:r>
              <a:rPr lang="tr-TR" sz="2400" b="1" smtClean="0"/>
              <a:t>Sürü Sağlığının tanımı</a:t>
            </a:r>
            <a:endParaRPr lang="tr-TR" sz="2400" b="1" dirty="0"/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787" y="53961"/>
            <a:ext cx="7686613" cy="5582342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8079698" y="6460761"/>
            <a:ext cx="298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(</a:t>
            </a:r>
            <a:r>
              <a:rPr lang="tr-TR" dirty="0" err="1" smtClean="0"/>
              <a:t>Külülü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951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0" y="0"/>
            <a:ext cx="44730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 smtClean="0"/>
              <a:t>Reprodüktif </a:t>
            </a:r>
            <a:r>
              <a:rPr lang="tr-TR" sz="2400" b="1" smtClean="0"/>
              <a:t>Sürü Sağlığının amacı</a:t>
            </a:r>
            <a:endParaRPr lang="tr-TR" sz="24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-1" y="1587919"/>
            <a:ext cx="483061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Reprodüktif sürü sağlığının </a:t>
            </a:r>
          </a:p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amaçları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715676" y="2891505"/>
            <a:ext cx="339926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tr-TR" sz="4000" dirty="0" smtClean="0"/>
              <a:t>İnsan sağlığı</a:t>
            </a:r>
          </a:p>
          <a:p>
            <a:pPr marL="285750" indent="-285750">
              <a:buFont typeface="Arial" charset="0"/>
              <a:buChar char="•"/>
            </a:pPr>
            <a:r>
              <a:rPr lang="tr-TR" sz="4000" dirty="0" smtClean="0"/>
              <a:t>Hayvan sağlığı</a:t>
            </a:r>
          </a:p>
          <a:p>
            <a:pPr marL="285750" indent="-285750">
              <a:buFont typeface="Arial" charset="0"/>
              <a:buChar char="•"/>
            </a:pPr>
            <a:r>
              <a:rPr lang="tr-TR" sz="4000" dirty="0" smtClean="0"/>
              <a:t>Ekonomi</a:t>
            </a:r>
          </a:p>
          <a:p>
            <a:pPr marL="285750" indent="-285750">
              <a:buFont typeface="Arial" charset="0"/>
              <a:buChar char="•"/>
            </a:pPr>
            <a:r>
              <a:rPr lang="tr-TR" sz="4000" dirty="0" smtClean="0"/>
              <a:t>çevre</a:t>
            </a:r>
            <a:endParaRPr lang="tr-TR" sz="40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1851" y="0"/>
            <a:ext cx="7540148" cy="6071016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9099029" y="6488668"/>
            <a:ext cx="298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mtClean="0"/>
              <a:t>(Külülü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2178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tin kutusu 4"/>
          <p:cNvSpPr txBox="1"/>
          <p:nvPr/>
        </p:nvSpPr>
        <p:spPr>
          <a:xfrm>
            <a:off x="29928" y="-177409"/>
            <a:ext cx="76599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Reprodüktif sürü sağlığının gerekliliği </a:t>
            </a:r>
            <a:r>
              <a:rPr lang="tr-TR" sz="4800" b="1" dirty="0" smtClean="0">
                <a:solidFill>
                  <a:srgbClr val="FF0000"/>
                </a:solidFill>
              </a:rPr>
              <a:t>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 cstate="print"/>
          <a:srcRect l="25322" t="39117" r="40387" b="26616"/>
          <a:stretch/>
        </p:blipFill>
        <p:spPr>
          <a:xfrm>
            <a:off x="29928" y="1059542"/>
            <a:ext cx="8255945" cy="508000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8288557" y="3039425"/>
            <a:ext cx="3903443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tr-TR" sz="3200" b="1" dirty="0"/>
              <a:t>G</a:t>
            </a:r>
            <a:r>
              <a:rPr lang="tr-TR" sz="3200" b="1" dirty="0" smtClean="0"/>
              <a:t>enetik seleksiyon 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tr-TR" sz="3200" b="1" dirty="0" smtClean="0"/>
              <a:t>Artan talep</a:t>
            </a: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tr-TR" sz="3200" b="1" dirty="0" smtClean="0"/>
              <a:t>Artan insan nüfusu</a:t>
            </a:r>
            <a:endParaRPr lang="tr-TR" sz="3200" b="1" dirty="0"/>
          </a:p>
        </p:txBody>
      </p:sp>
      <p:sp>
        <p:nvSpPr>
          <p:cNvPr id="8" name="Dikdörtgen 7"/>
          <p:cNvSpPr/>
          <p:nvPr/>
        </p:nvSpPr>
        <p:spPr>
          <a:xfrm>
            <a:off x="10240278" y="6358614"/>
            <a:ext cx="16973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Cockroft</a:t>
            </a:r>
            <a:r>
              <a:rPr lang="tr-TR" dirty="0" smtClean="0"/>
              <a:t>, 2015)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5891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119934" y="830997"/>
            <a:ext cx="791909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/>
              <a:t>Artan verim hastalıklara duyarlılığı artırmıştır.</a:t>
            </a:r>
          </a:p>
          <a:p>
            <a:r>
              <a:rPr lang="tr-TR" sz="3200" b="1" dirty="0" smtClean="0"/>
              <a:t>sürü sağlığı gerekliliği ön plana çıkmıştır.</a:t>
            </a:r>
            <a:endParaRPr lang="tr-TR" sz="32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209810" y="0"/>
            <a:ext cx="76599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Reprodüktif sürü sağlığının gerekliliği </a:t>
            </a:r>
            <a:r>
              <a:rPr lang="tr-TR" sz="4800" b="1" dirty="0" smtClean="0">
                <a:solidFill>
                  <a:srgbClr val="FF0000"/>
                </a:solidFill>
              </a:rPr>
              <a:t>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8954" y="2158583"/>
            <a:ext cx="7525061" cy="4302178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8079698" y="6460761"/>
            <a:ext cx="298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0990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43934"/>
            <a:ext cx="23756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2049" name="Resim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20" t="30902" r="23227" b="22272"/>
          <a:stretch>
            <a:fillRect/>
          </a:stretch>
        </p:blipFill>
        <p:spPr bwMode="auto">
          <a:xfrm>
            <a:off x="1246682" y="769912"/>
            <a:ext cx="9698635" cy="5629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22114" y="5814926"/>
            <a:ext cx="912320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Kuzey-Doğu </a:t>
            </a:r>
            <a:r>
              <a:rPr kumimoji="0" lang="x-none" altLang="x-non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Amerika da 1957-2002 Yılları Arasında </a:t>
            </a:r>
            <a:r>
              <a:rPr kumimoji="0" lang="x-none" altLang="x-non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İneklerin </a:t>
            </a:r>
            <a:r>
              <a:rPr kumimoji="0" lang="x-none" altLang="x-non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48 Ayda Canlı Kalma </a:t>
            </a:r>
            <a:endParaRPr kumimoji="0" lang="tr-TR" altLang="x-none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Oranları </a:t>
            </a:r>
            <a:r>
              <a:rPr kumimoji="0" lang="x-none" altLang="x-none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ve Doğum </a:t>
            </a:r>
            <a:r>
              <a:rPr kumimoji="0" lang="x-none" altLang="x-none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Aralıkları</a:t>
            </a:r>
            <a:endParaRPr kumimoji="0" lang="x-none" altLang="x-non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698336" y="6399852"/>
            <a:ext cx="3159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x-none" altLang="x-none" b="1" dirty="0">
                <a:latin typeface="Arial" charset="0"/>
              </a:rPr>
              <a:t>(Oltenacu ve Broom, 2010</a:t>
            </a:r>
            <a:r>
              <a:rPr lang="x-none" altLang="x-none" b="1" dirty="0" smtClean="0">
                <a:latin typeface="Arial" charset="0"/>
              </a:rPr>
              <a:t>)</a:t>
            </a:r>
            <a:endParaRPr lang="x-none" altLang="x-none" dirty="0">
              <a:latin typeface="Arial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9928" y="-177409"/>
            <a:ext cx="76599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Reprodüktif sürü sağlığının gerekliliği </a:t>
            </a:r>
            <a:r>
              <a:rPr lang="tr-TR" sz="4800" b="1" dirty="0" smtClean="0">
                <a:solidFill>
                  <a:srgbClr val="FF0000"/>
                </a:solidFill>
              </a:rPr>
              <a:t>?</a:t>
            </a:r>
            <a:endParaRPr lang="tr-TR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128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870" y="1001166"/>
            <a:ext cx="6807605" cy="5174782"/>
          </a:xfrm>
        </p:spPr>
      </p:pic>
      <p:sp>
        <p:nvSpPr>
          <p:cNvPr id="5" name="Metin kutusu 4"/>
          <p:cNvSpPr txBox="1"/>
          <p:nvPr/>
        </p:nvSpPr>
        <p:spPr>
          <a:xfrm>
            <a:off x="209810" y="0"/>
            <a:ext cx="76599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Reprodüktif sürü sağlığının gerekliliği </a:t>
            </a:r>
            <a:r>
              <a:rPr lang="tr-TR" sz="4800" b="1" dirty="0" smtClean="0">
                <a:solidFill>
                  <a:srgbClr val="FF0000"/>
                </a:solidFill>
              </a:rPr>
              <a:t>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8848266" y="6280879"/>
            <a:ext cx="298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dirty="0" err="1" smtClean="0"/>
              <a:t>Külülü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959370" y="2968052"/>
            <a:ext cx="37005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b="1" dirty="0" smtClean="0"/>
              <a:t>Veteriner hekim rolü</a:t>
            </a:r>
            <a:endParaRPr lang="tr-TR" sz="3200" b="1" dirty="0"/>
          </a:p>
        </p:txBody>
      </p:sp>
      <p:sp>
        <p:nvSpPr>
          <p:cNvPr id="8" name="Dikdörtgen 7"/>
          <p:cNvSpPr/>
          <p:nvPr/>
        </p:nvSpPr>
        <p:spPr>
          <a:xfrm>
            <a:off x="2304353" y="3588557"/>
            <a:ext cx="505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5400" b="1" dirty="0"/>
              <a:t>?</a:t>
            </a:r>
            <a:endParaRPr lang="tr-TR" sz="5400" b="1" dirty="0"/>
          </a:p>
        </p:txBody>
      </p:sp>
    </p:spTree>
    <p:extLst>
      <p:ext uri="{BB962C8B-B14F-4D97-AF65-F5344CB8AC3E}">
        <p14:creationId xmlns:p14="http://schemas.microsoft.com/office/powerpoint/2010/main" val="14005587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068" y="691271"/>
            <a:ext cx="7735712" cy="5532386"/>
          </a:xfrm>
        </p:spPr>
      </p:pic>
      <p:sp>
        <p:nvSpPr>
          <p:cNvPr id="5" name="Metin kutusu 4"/>
          <p:cNvSpPr txBox="1"/>
          <p:nvPr/>
        </p:nvSpPr>
        <p:spPr>
          <a:xfrm>
            <a:off x="29928" y="-177409"/>
            <a:ext cx="76599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Reprodüktif sürü sağlığının gerekliliği </a:t>
            </a:r>
            <a:r>
              <a:rPr lang="tr-TR" sz="4800" b="1" dirty="0" smtClean="0">
                <a:solidFill>
                  <a:srgbClr val="FF0000"/>
                </a:solidFill>
              </a:rPr>
              <a:t>?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359764" y="2503357"/>
            <a:ext cx="37753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b="1" dirty="0" smtClean="0"/>
              <a:t>Sürü sağlığını uygulama </a:t>
            </a:r>
          </a:p>
          <a:p>
            <a:r>
              <a:rPr lang="tr-TR" sz="2800" b="1" dirty="0" smtClean="0"/>
              <a:t>esasları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8848266" y="6280879"/>
            <a:ext cx="298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</a:t>
            </a:r>
            <a:r>
              <a:rPr lang="tr-TR" smtClean="0"/>
              <a:t>Külülü</a:t>
            </a:r>
            <a:r>
              <a:rPr lang="tr-TR" dirty="0" smtClean="0"/>
              <a:t> ve Vural, 2015 TİGEM)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3947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153</Words>
  <Application>Microsoft Macintosh PowerPoint</Application>
  <PresentationFormat>Geniş Ekran</PresentationFormat>
  <Paragraphs>39</Paragraphs>
  <Slides>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7</cp:revision>
  <dcterms:created xsi:type="dcterms:W3CDTF">2018-01-16T18:46:02Z</dcterms:created>
  <dcterms:modified xsi:type="dcterms:W3CDTF">2018-01-18T11:17:46Z</dcterms:modified>
</cp:coreProperties>
</file>