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705"/>
  </p:normalViewPr>
  <p:slideViewPr>
    <p:cSldViewPr snapToGrid="0" snapToObjects="1">
      <p:cViewPr varScale="1">
        <p:scale>
          <a:sx n="86" d="100"/>
          <a:sy n="86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4377-B6EF-4E4B-9A17-94DAC7EB9A73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919CF-DB05-1649-8906-2F2BFBBF69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49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919CF-DB05-1649-8906-2F2BFBBF69F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50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810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449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57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603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022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0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92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6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05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62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50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39007-C366-3642-B7BA-A1B0751D135B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EB07C-262A-6C40-9C3F-C5625C15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5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305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/>
              <a:t>REPRODÜKTİF SÜRÜ SAĞLIĞI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113381" y="1814285"/>
            <a:ext cx="42904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Reprodüktif sürü sağlığı 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nedir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759817" y="2891503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600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Dikdörtgen 8"/>
          <p:cNvSpPr/>
          <p:nvPr/>
        </p:nvSpPr>
        <p:spPr>
          <a:xfrm>
            <a:off x="-10242" y="0"/>
            <a:ext cx="4537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/>
              <a:t>Reprodüktif </a:t>
            </a:r>
            <a:r>
              <a:rPr lang="tr-TR" sz="2400" b="1" smtClean="0"/>
              <a:t>Sürü Sağlığının tanımı</a:t>
            </a:r>
            <a:endParaRPr lang="tr-TR" sz="24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87" y="53961"/>
            <a:ext cx="7686613" cy="558234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079698" y="6460761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95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4473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/>
              <a:t>Reprodüktif </a:t>
            </a:r>
            <a:r>
              <a:rPr lang="tr-TR" sz="2400" b="1" smtClean="0"/>
              <a:t>Sürü Sağlığının amacı</a:t>
            </a:r>
            <a:endParaRPr lang="tr-TR" sz="24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-1" y="1587919"/>
            <a:ext cx="4830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Reprodüktif sürü sağlığının 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amaçları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15676" y="2891505"/>
            <a:ext cx="33992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tr-TR" sz="4000" dirty="0" smtClean="0"/>
              <a:t>İnsan sağlığı</a:t>
            </a:r>
          </a:p>
          <a:p>
            <a:pPr marL="285750" indent="-285750">
              <a:buFont typeface="Arial" charset="0"/>
              <a:buChar char="•"/>
            </a:pPr>
            <a:r>
              <a:rPr lang="tr-TR" sz="4000" dirty="0" smtClean="0"/>
              <a:t>Hayvan sağlığı</a:t>
            </a:r>
          </a:p>
          <a:p>
            <a:pPr marL="285750" indent="-285750">
              <a:buFont typeface="Arial" charset="0"/>
              <a:buChar char="•"/>
            </a:pPr>
            <a:r>
              <a:rPr lang="tr-TR" sz="4000" dirty="0" smtClean="0"/>
              <a:t>Ekonomi</a:t>
            </a:r>
          </a:p>
          <a:p>
            <a:pPr marL="285750" indent="-285750">
              <a:buFont typeface="Arial" charset="0"/>
              <a:buChar char="•"/>
            </a:pPr>
            <a:r>
              <a:rPr lang="tr-TR" sz="4000" dirty="0" smtClean="0"/>
              <a:t>çevre</a:t>
            </a:r>
            <a:endParaRPr lang="tr-TR" sz="4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51" y="0"/>
            <a:ext cx="7540148" cy="6071016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9099029" y="6488668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mtClean="0"/>
              <a:t>(Külülü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217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9928" y="-177409"/>
            <a:ext cx="7659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Reprodüktif sürü sağlığının gerekliliği </a:t>
            </a:r>
            <a:r>
              <a:rPr lang="tr-TR" sz="4800" b="1" dirty="0" smtClean="0">
                <a:solidFill>
                  <a:srgbClr val="FF0000"/>
                </a:solidFill>
              </a:rPr>
              <a:t>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/>
          <a:srcRect l="25322" t="39117" r="40387" b="26616"/>
          <a:stretch/>
        </p:blipFill>
        <p:spPr>
          <a:xfrm>
            <a:off x="29928" y="1059542"/>
            <a:ext cx="8255945" cy="508000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88557" y="3039425"/>
            <a:ext cx="390344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tr-TR" sz="3200" b="1" dirty="0"/>
              <a:t>G</a:t>
            </a:r>
            <a:r>
              <a:rPr lang="tr-TR" sz="3200" b="1" dirty="0" smtClean="0"/>
              <a:t>enetik seleksiyon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tr-TR" sz="3200" b="1" dirty="0" smtClean="0"/>
              <a:t>Artan talep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tr-TR" sz="3200" b="1" dirty="0" smtClean="0"/>
              <a:t>Artan insan nüfusu</a:t>
            </a:r>
            <a:endParaRPr lang="tr-TR" sz="3200" b="1" dirty="0"/>
          </a:p>
        </p:txBody>
      </p:sp>
      <p:sp>
        <p:nvSpPr>
          <p:cNvPr id="8" name="Dikdörtgen 7"/>
          <p:cNvSpPr/>
          <p:nvPr/>
        </p:nvSpPr>
        <p:spPr>
          <a:xfrm>
            <a:off x="10240278" y="6358614"/>
            <a:ext cx="169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Cockroft</a:t>
            </a:r>
            <a:r>
              <a:rPr lang="tr-TR" dirty="0" smtClean="0"/>
              <a:t>, 2015)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589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119934" y="830997"/>
            <a:ext cx="791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/>
              <a:t>Artan verim hastalıklara duyarlılığı artırmıştır.</a:t>
            </a:r>
          </a:p>
          <a:p>
            <a:r>
              <a:rPr lang="tr-TR" sz="3200" b="1" dirty="0" smtClean="0"/>
              <a:t>sürü sağlığı gerekliliği ön plana çıkmıştır.</a:t>
            </a:r>
            <a:endParaRPr lang="tr-TR" sz="32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209810" y="0"/>
            <a:ext cx="7659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Reprodüktif sürü sağlığının gerekliliği </a:t>
            </a:r>
            <a:r>
              <a:rPr lang="tr-TR" sz="4800" b="1" dirty="0" smtClean="0">
                <a:solidFill>
                  <a:srgbClr val="FF0000"/>
                </a:solidFill>
              </a:rPr>
              <a:t>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4" y="2158583"/>
            <a:ext cx="7525061" cy="430217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079698" y="6460761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099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2049" name="Resi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0" t="30902" r="23227" b="22272"/>
          <a:stretch>
            <a:fillRect/>
          </a:stretch>
        </p:blipFill>
        <p:spPr bwMode="auto">
          <a:xfrm>
            <a:off x="1246682" y="769912"/>
            <a:ext cx="9698635" cy="562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22114" y="5814926"/>
            <a:ext cx="91232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Kuzey-Doğu </a:t>
            </a:r>
            <a:r>
              <a:rPr kumimoji="0" lang="x-none" altLang="x-non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Amerika da 1957-2002 Yılları Arasında </a:t>
            </a:r>
            <a:r>
              <a:rPr kumimoji="0" lang="x-none" altLang="x-non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İneklerin </a:t>
            </a:r>
            <a:r>
              <a:rPr kumimoji="0" lang="x-none" altLang="x-non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48 Ayda Canlı Kalma </a:t>
            </a:r>
            <a:endParaRPr kumimoji="0" lang="tr-TR" altLang="x-non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Oranları </a:t>
            </a:r>
            <a:r>
              <a:rPr kumimoji="0" lang="x-none" altLang="x-non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 Doğum </a:t>
            </a:r>
            <a:r>
              <a:rPr kumimoji="0" lang="x-none" altLang="x-non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Aralıkları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698336" y="6399852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b="1" dirty="0">
                <a:latin typeface="Arial" charset="0"/>
              </a:rPr>
              <a:t>(Oltenacu ve Broom, 2010</a:t>
            </a:r>
            <a:r>
              <a:rPr lang="x-none" altLang="x-none" b="1" dirty="0" smtClean="0">
                <a:latin typeface="Arial" charset="0"/>
              </a:rPr>
              <a:t>)</a:t>
            </a:r>
            <a:endParaRPr lang="x-none" altLang="x-none" dirty="0">
              <a:latin typeface="Arial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9928" y="-177409"/>
            <a:ext cx="7659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Reprodüktif sürü sağlığının gerekliliği </a:t>
            </a:r>
            <a:r>
              <a:rPr lang="tr-TR" sz="4800" b="1" dirty="0" smtClean="0">
                <a:solidFill>
                  <a:srgbClr val="FF0000"/>
                </a:solidFill>
              </a:rPr>
              <a:t>?</a:t>
            </a:r>
            <a:endParaRPr lang="tr-T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2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70" y="1001166"/>
            <a:ext cx="6807605" cy="5174782"/>
          </a:xfrm>
        </p:spPr>
      </p:pic>
      <p:sp>
        <p:nvSpPr>
          <p:cNvPr id="5" name="Metin kutusu 4"/>
          <p:cNvSpPr txBox="1"/>
          <p:nvPr/>
        </p:nvSpPr>
        <p:spPr>
          <a:xfrm>
            <a:off x="209810" y="0"/>
            <a:ext cx="7659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Reprodüktif sürü sağlığının gerekliliği </a:t>
            </a:r>
            <a:r>
              <a:rPr lang="tr-TR" sz="4800" b="1" dirty="0" smtClean="0">
                <a:solidFill>
                  <a:srgbClr val="FF0000"/>
                </a:solidFill>
              </a:rPr>
              <a:t>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848266" y="6280879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959370" y="2968052"/>
            <a:ext cx="370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/>
              <a:t>Veteriner hekim rolü</a:t>
            </a:r>
            <a:endParaRPr lang="tr-TR" sz="3200" b="1" dirty="0"/>
          </a:p>
        </p:txBody>
      </p:sp>
      <p:sp>
        <p:nvSpPr>
          <p:cNvPr id="8" name="Dikdörtgen 7"/>
          <p:cNvSpPr/>
          <p:nvPr/>
        </p:nvSpPr>
        <p:spPr>
          <a:xfrm>
            <a:off x="2304353" y="3588557"/>
            <a:ext cx="505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400" b="1" dirty="0"/>
              <a:t>?</a:t>
            </a:r>
            <a:endParaRPr lang="tr-TR" sz="5400" b="1" dirty="0"/>
          </a:p>
        </p:txBody>
      </p:sp>
    </p:spTree>
    <p:extLst>
      <p:ext uri="{BB962C8B-B14F-4D97-AF65-F5344CB8AC3E}">
        <p14:creationId xmlns:p14="http://schemas.microsoft.com/office/powerpoint/2010/main" val="140055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68" y="691271"/>
            <a:ext cx="7735712" cy="5532386"/>
          </a:xfrm>
        </p:spPr>
      </p:pic>
      <p:sp>
        <p:nvSpPr>
          <p:cNvPr id="5" name="Metin kutusu 4"/>
          <p:cNvSpPr txBox="1"/>
          <p:nvPr/>
        </p:nvSpPr>
        <p:spPr>
          <a:xfrm>
            <a:off x="29928" y="-177409"/>
            <a:ext cx="7659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Reprodüktif sürü sağlığının gerekliliği </a:t>
            </a:r>
            <a:r>
              <a:rPr lang="tr-TR" sz="4800" b="1" dirty="0" smtClean="0">
                <a:solidFill>
                  <a:srgbClr val="FF0000"/>
                </a:solidFill>
              </a:rPr>
              <a:t>?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59764" y="2503357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Sürü sağlığını uygulama </a:t>
            </a:r>
          </a:p>
          <a:p>
            <a:r>
              <a:rPr lang="tr-TR" sz="2800" b="1" dirty="0" smtClean="0"/>
              <a:t>esasları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848266" y="6280879"/>
            <a:ext cx="298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smtClean="0"/>
              <a:t>Külülü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3947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153</Words>
  <Application>Microsoft Macintosh PowerPoint</Application>
  <PresentationFormat>Geniş Ekran</PresentationFormat>
  <Paragraphs>39</Paragraphs>
  <Slides>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7</cp:revision>
  <dcterms:created xsi:type="dcterms:W3CDTF">2018-01-16T18:46:02Z</dcterms:created>
  <dcterms:modified xsi:type="dcterms:W3CDTF">2018-01-18T11:17:46Z</dcterms:modified>
</cp:coreProperties>
</file>