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1430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646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0114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297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66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47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9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75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53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92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59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C2BFB-4AB1-4E07-8ECB-D06683922BF8}" type="datetimeFigureOut">
              <a:rPr lang="tr-TR" smtClean="0"/>
              <a:t>16.03.2020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7E2ED-8B78-4572-82A4-E331356805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414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Kayıt Tutma Ders 7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204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Sosyal İnceleme Raporları İçerik ve Biçimi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6545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Sosyal İnceleme Raporunda “Değerlendirme”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2602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SİR’in</a:t>
            </a:r>
            <a:r>
              <a:rPr lang="tr-TR" dirty="0" smtClean="0"/>
              <a:t>  “Değerlendirme” bölümünde çocuğun suç işlemesiyle bağlantılı tüm bilgiler kapsanır. </a:t>
            </a:r>
          </a:p>
          <a:p>
            <a:r>
              <a:rPr lang="tr-TR" dirty="0" smtClean="0"/>
              <a:t>Bu bölümde (1) suça ilişkin bilgiler; </a:t>
            </a:r>
          </a:p>
          <a:p>
            <a:r>
              <a:rPr lang="tr-TR" dirty="0" smtClean="0"/>
              <a:t>(2) bireysel özelliklere ilişkin bilgiler; </a:t>
            </a:r>
          </a:p>
          <a:p>
            <a:r>
              <a:rPr lang="tr-TR" dirty="0" smtClean="0"/>
              <a:t>(3) çevre (toplumsal yapı, kültür) ve aileye ilişkin bilgiler; </a:t>
            </a:r>
          </a:p>
          <a:p>
            <a:r>
              <a:rPr lang="tr-TR" dirty="0" smtClean="0"/>
              <a:t>(4) okul, iş, arkadaş grubu ve boş zamanları değerlendirmeye ilişkin bilgiler; </a:t>
            </a:r>
          </a:p>
          <a:p>
            <a:r>
              <a:rPr lang="tr-TR" dirty="0" smtClean="0"/>
              <a:t>(5) “suçun ortaya çıkışı” ve “suçun </a:t>
            </a:r>
            <a:r>
              <a:rPr lang="tr-TR" dirty="0" err="1" smtClean="0"/>
              <a:t>denetlenmesi”ne</a:t>
            </a:r>
            <a:r>
              <a:rPr lang="tr-TR" dirty="0" smtClean="0"/>
              <a:t> ilişkin sonuç-değerlendirme altbölümleri bulunur.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3584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İnceleme Raporunda “Müdahale”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2777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(1) Birinci aşamada çocuğa özgü bir müdahale planı hazırlanır. “</a:t>
            </a:r>
            <a:r>
              <a:rPr lang="tr-TR" dirty="0" err="1" smtClean="0"/>
              <a:t>Değerlendirme”ye</a:t>
            </a:r>
            <a:r>
              <a:rPr lang="tr-TR" dirty="0" smtClean="0"/>
              <a:t> bağlı olarak değişme sürecine -uygulamaya- yol gösterecek bu planda dört temel sistemin yer alması beklenir. Bunlar “müracaatçı sistemi”, “hedef sistem”, “değişim sorumlusu sistem” ve “eylem </a:t>
            </a:r>
            <a:r>
              <a:rPr lang="tr-TR" dirty="0" err="1" smtClean="0"/>
              <a:t>sistemi”dir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3045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(2) İkinci aşamada müdahale planının içeriği doğrultusunda yasalardaki mevcut tedbir ve yaptırımların çocuk üzerindeki olası etkileri inceleni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4274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(3) İnceleme ve değerlendirmeler sonucunda çocuğun yüksek yararı açısından en uygun olanlara dikkat çekilerek bunlar “olası öneriler” başlığı altında ifade edilir. Çocuğun ceza sorumluluğuna ilişkin bilgiler gerekirse burada tekrar vurgulanır.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6194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206</Words>
  <Application>Microsoft Office PowerPoint</Application>
  <PresentationFormat>Geniş ekran</PresentationFormat>
  <Paragraphs>17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Kayıt Tutma Ders 7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elif gokceaeslan</dc:creator>
  <cp:lastModifiedBy>elif gokceaeslan</cp:lastModifiedBy>
  <cp:revision>2</cp:revision>
  <dcterms:created xsi:type="dcterms:W3CDTF">2020-03-16T12:05:51Z</dcterms:created>
  <dcterms:modified xsi:type="dcterms:W3CDTF">2020-03-16T12:09:11Z</dcterms:modified>
</cp:coreProperties>
</file>