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İSTATİSTİĞİ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dirty="0" smtClean="0"/>
              <a:t>9.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TEST DAĞILIMLARI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 dağılımı ihtimal dağılımıdır. Farklı örnek büyüklükleri, farklı serbestlik derecelerine sahip olduğu için, her örnek hacminin farklı bir t değeri vardır.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TEST DAĞILIMLARI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 dağılımı her örnek büyüklüğü için kullanılabilmekte ise de n&lt;30 olduğu hallerde aralıklı tahminler ve hipotez testleri mümkün olmaktadır.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TEST DAĞILIMLARI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 dağılımının ortalaması 0’dır. </a:t>
            </a:r>
          </a:p>
          <a:p>
            <a:pPr algn="just"/>
            <a:r>
              <a:rPr lang="tr-TR" dirty="0" smtClean="0"/>
              <a:t>Ortalama etrafında simetriktir.</a:t>
            </a:r>
          </a:p>
          <a:p>
            <a:pPr algn="just"/>
            <a:r>
              <a:rPr lang="tr-TR" dirty="0" smtClean="0"/>
              <a:t>t dağılımının </a:t>
            </a:r>
            <a:r>
              <a:rPr lang="tr-TR" dirty="0" err="1" smtClean="0"/>
              <a:t>varyansı</a:t>
            </a:r>
            <a:r>
              <a:rPr lang="tr-TR" dirty="0" smtClean="0"/>
              <a:t> 1’den büyüktür.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62923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TEST DAĞILIMLARI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2297" y="1784435"/>
            <a:ext cx="10515600" cy="4351338"/>
          </a:xfrm>
        </p:spPr>
        <p:txBody>
          <a:bodyPr/>
          <a:lstStyle/>
          <a:p>
            <a:pPr algn="just"/>
            <a:r>
              <a:rPr lang="tr-TR" dirty="0" smtClean="0"/>
              <a:t>Ki kare dağılımının </a:t>
            </a:r>
            <a:r>
              <a:rPr lang="tr-TR" dirty="0" smtClean="0"/>
              <a:t>özellikleri:</a:t>
            </a:r>
            <a:endParaRPr lang="tr-TR" dirty="0" smtClean="0"/>
          </a:p>
          <a:p>
            <a:pPr algn="just"/>
            <a:r>
              <a:rPr lang="tr-TR" dirty="0" smtClean="0"/>
              <a:t>Sürekli bir ihtimal dağılımıdır.</a:t>
            </a:r>
          </a:p>
          <a:p>
            <a:pPr algn="just"/>
            <a:r>
              <a:rPr lang="tr-TR" dirty="0" smtClean="0"/>
              <a:t>Simetrik olmayıp sağa çarpıktır.</a:t>
            </a:r>
          </a:p>
          <a:p>
            <a:pPr algn="just"/>
            <a:r>
              <a:rPr lang="tr-TR" dirty="0" smtClean="0"/>
              <a:t>Her serbestlik derecesi için ayrı bir ki kare dağılımı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4241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TEST DAĞILIMLARI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İki örnekten hesaplanan </a:t>
            </a:r>
            <a:r>
              <a:rPr lang="tr-TR" dirty="0" err="1" smtClean="0"/>
              <a:t>varyansın</a:t>
            </a:r>
            <a:r>
              <a:rPr lang="tr-TR" dirty="0" smtClean="0"/>
              <a:t> veya iki popülasyonun mukayese edilmesinde, bunların birbirlerine oranlanmasıyla elde edilen F değerinin gösterdiği dağılımdan faydalanılır.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3051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TEST DAĞILIMLARI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F </a:t>
            </a:r>
            <a:r>
              <a:rPr lang="tr-TR" dirty="0" err="1" smtClean="0"/>
              <a:t>dağılımı,örnekleme</a:t>
            </a:r>
            <a:r>
              <a:rPr lang="tr-TR" dirty="0" smtClean="0"/>
              <a:t> teorisinde önemli bir yeri olan dağılımlardan biridir. F istatistiği, iki örneklemin </a:t>
            </a:r>
            <a:r>
              <a:rPr lang="tr-TR" dirty="0" err="1" smtClean="0"/>
              <a:t>varyansları</a:t>
            </a:r>
            <a:r>
              <a:rPr lang="tr-TR" dirty="0" smtClean="0"/>
              <a:t> açısından aynı kitleye ait olup olmadıklarını kontrol etmeye yarayan bir istatistiktir.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9244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TEST DAĞILIMLARI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 </a:t>
            </a:r>
            <a:r>
              <a:rPr lang="tr-TR" dirty="0" err="1" smtClean="0"/>
              <a:t>raslantı</a:t>
            </a:r>
            <a:r>
              <a:rPr lang="tr-TR" dirty="0" smtClean="0"/>
              <a:t> değişkeni, </a:t>
            </a:r>
            <a:r>
              <a:rPr lang="el-GR" dirty="0" smtClean="0"/>
              <a:t>χ</a:t>
            </a:r>
            <a:r>
              <a:rPr lang="tr-TR" baseline="30000" dirty="0" smtClean="0"/>
              <a:t>2 </a:t>
            </a:r>
            <a:r>
              <a:rPr lang="tr-TR" dirty="0" smtClean="0"/>
              <a:t> </a:t>
            </a:r>
            <a:r>
              <a:rPr lang="tr-TR" dirty="0" err="1" smtClean="0"/>
              <a:t>raslantı</a:t>
            </a:r>
            <a:r>
              <a:rPr lang="tr-TR" dirty="0" smtClean="0"/>
              <a:t> değişkeni gibi, pozitif bir değişken olup yani negatif bir değer almayan ve olasılık dağılımı sağa </a:t>
            </a:r>
            <a:r>
              <a:rPr lang="tr-TR" smtClean="0"/>
              <a:t>çarpık bir dağılımdır.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2371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188</Words>
  <Application>Microsoft Office PowerPoint</Application>
  <PresentationFormat>Geniş ekran</PresentationFormat>
  <Paragraphs>22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TARIM EKONOMİSİ İSTATİSTİĞİ</vt:lpstr>
      <vt:lpstr>TEST DAĞILIMLARI</vt:lpstr>
      <vt:lpstr>TEST DAĞILIMLARI</vt:lpstr>
      <vt:lpstr>TEST DAĞILIMLARI</vt:lpstr>
      <vt:lpstr>TEST DAĞILIMLARI</vt:lpstr>
      <vt:lpstr>TEST DAĞILIMLARI</vt:lpstr>
      <vt:lpstr>TEST DAĞILIMLARI</vt:lpstr>
      <vt:lpstr>TEST DAĞILIMLARI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22</cp:revision>
  <dcterms:created xsi:type="dcterms:W3CDTF">2018-01-08T13:58:44Z</dcterms:created>
  <dcterms:modified xsi:type="dcterms:W3CDTF">2019-11-13T07:53:39Z</dcterms:modified>
</cp:coreProperties>
</file>