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72" r:id="rId4"/>
    <p:sldId id="264" r:id="rId5"/>
    <p:sldId id="271" r:id="rId6"/>
    <p:sldId id="273" r:id="rId7"/>
    <p:sldId id="274" r:id="rId8"/>
    <p:sldId id="270" r:id="rId9"/>
    <p:sldId id="269" r:id="rId10"/>
    <p:sldId id="268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72200" cy="5400600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10.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Hindi Okuma Parçası (A1 Düzey-</a:t>
            </a: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वह विवेकानन्द विद्यालय है),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Okuma Öğretimi ve Dikte V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 lnSpcReduction="10000"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बाजार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यहीं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मेरा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बाजार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lvl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Font typeface="Arial" panose="020B0604020202020204" pitchFamily="34" charset="0"/>
              <a:buChar char="•"/>
            </a:pP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endParaRPr lang="tr-TR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lvl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Font typeface="Arial" panose="020B0604020202020204" pitchFamily="34" charset="0"/>
              <a:buChar char="•"/>
            </a:pP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यहीं</a:t>
            </a:r>
            <a:endParaRPr lang="tr-TR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lvl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Font typeface="Arial" panose="020B0604020202020204" pitchFamily="34" charset="0"/>
              <a:buChar char="•"/>
            </a:pP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endParaRPr lang="tr-TR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lvl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Font typeface="Arial" panose="020B0604020202020204" pitchFamily="34" charset="0"/>
              <a:buChar char="•"/>
            </a:pP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बाजार</a:t>
            </a:r>
            <a:endParaRPr lang="tr-TR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lvl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Font typeface="Arial" panose="020B0604020202020204" pitchFamily="34" charset="0"/>
              <a:buChar char="•"/>
            </a:pPr>
            <a:endParaRPr lang="tr-TR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lvl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Font typeface="Arial" panose="020B0604020202020204" pitchFamily="34" charset="0"/>
              <a:buChar char="•"/>
            </a:pPr>
            <a:endParaRPr lang="tr-TR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lvl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Font typeface="Arial" panose="020B0604020202020204" pitchFamily="34" charset="0"/>
              <a:buChar char="•"/>
            </a:pPr>
            <a:endParaRPr lang="tr-TR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विवेकानन्द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विद्यालय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3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हमारा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3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विद्यालय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हमारा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80E62C-C00B-45AE-91EB-8D7E58A45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>
                <a:solidFill>
                  <a:srgbClr val="575F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dirty="0"/>
          </a:p>
        </p:txBody>
      </p:sp>
      <p:pic>
        <p:nvPicPr>
          <p:cNvPr id="1026" name="Picture 2" descr="vivekananda vidyalayam ile ilgili görsel sonucu">
            <a:extLst>
              <a:ext uri="{FF2B5EF4-FFF2-40B4-BE49-F238E27FC236}">
                <a16:creationId xmlns:a16="http://schemas.microsoft.com/office/drawing/2014/main" id="{1919E9DC-2CF4-40BC-86D3-C15621C39327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060848"/>
            <a:ext cx="5616624" cy="38884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864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हमारा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चांदनी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चौक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मैं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यहाँ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छात्र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।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200" dirty="0"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चांदनी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चौक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छात्र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यहाँ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मोहन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यहीं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छात्र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मेरी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कक्षा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दो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पंजाबी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गुजराती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छात्र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हे।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200" dirty="0"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कक्षा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tr-TR" sz="3200" dirty="0">
                <a:cs typeface="Nirmala UI" panose="020B0502040204020203" pitchFamily="34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पंजाबी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गुजराती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2776" y="2371750"/>
            <a:ext cx="5321576" cy="39379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  <p:pic>
        <p:nvPicPr>
          <p:cNvPr id="2050" name="Picture 2" descr="GUJARATİ STUDENTS ile ilgili görsel sonucu">
            <a:extLst>
              <a:ext uri="{FF2B5EF4-FFF2-40B4-BE49-F238E27FC236}">
                <a16:creationId xmlns:a16="http://schemas.microsoft.com/office/drawing/2014/main" id="{288247BF-0A66-4121-89D2-395FF56C6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388313" cy="415592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19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2776" y="2371750"/>
            <a:ext cx="5321576" cy="39379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  <p:pic>
        <p:nvPicPr>
          <p:cNvPr id="3074" name="Picture 2" descr="PUNJABİ STUDENTS ile ilgili görsel sonucu">
            <a:extLst>
              <a:ext uri="{FF2B5EF4-FFF2-40B4-BE49-F238E27FC236}">
                <a16:creationId xmlns:a16="http://schemas.microsoft.com/office/drawing/2014/main" id="{A21903E7-A247-486A-83D9-06ACC33CC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6959624" cy="42454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042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रमेश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विवेकानन्द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विद्यालय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अध्यापक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हैँ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।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वे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हिन्दी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अध्यापक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।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200" dirty="0"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विद्यालय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3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अध्यापक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हिन्दी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अध्यापक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वे</a:t>
            </a:r>
            <a:endParaRPr lang="tr-TR" sz="3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आजकल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छुट्टी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इसलिये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बाजार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|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आजकल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छुट्टी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इसलिये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अभी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बाजार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hi-IN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1357</TotalTime>
  <Words>247</Words>
  <Application>Microsoft Office PowerPoint</Application>
  <PresentationFormat>Ekran Gösterisi (4:3)</PresentationFormat>
  <Paragraphs>66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Arial</vt:lpstr>
      <vt:lpstr>Calibri</vt:lpstr>
      <vt:lpstr>Century Schoolbook</vt:lpstr>
      <vt:lpstr>Comic Sans MS</vt:lpstr>
      <vt:lpstr>Times New Roman</vt:lpstr>
      <vt:lpstr>Wingdings</vt:lpstr>
      <vt:lpstr>Wingdings 2</vt:lpstr>
      <vt:lpstr>Oriel</vt:lpstr>
      <vt:lpstr>                  HİN 127 HİNTÇE KELİME ÖĞRETİMİ VE DİKTE  10. Hafta  Hindi Okuma Parçası (A1 Düzey-वह विवेकानन्द विद्यालय है), Okuma Öğretimi ve Dikte V        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148</cp:revision>
  <dcterms:created xsi:type="dcterms:W3CDTF">2014-11-21T09:52:05Z</dcterms:created>
  <dcterms:modified xsi:type="dcterms:W3CDTF">2020-03-09T08:45:05Z</dcterms:modified>
</cp:coreProperties>
</file>