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3" r:id="rId3"/>
    <p:sldId id="272" r:id="rId4"/>
    <p:sldId id="264" r:id="rId5"/>
    <p:sldId id="271" r:id="rId6"/>
    <p:sldId id="273" r:id="rId7"/>
    <p:sldId id="274" r:id="rId8"/>
    <p:sldId id="270" r:id="rId9"/>
    <p:sldId id="269" r:id="rId10"/>
    <p:sldId id="268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14" autoAdjust="0"/>
    <p:restoredTop sz="94660"/>
  </p:normalViewPr>
  <p:slideViewPr>
    <p:cSldViewPr>
      <p:cViewPr varScale="1">
        <p:scale>
          <a:sx n="108" d="100"/>
          <a:sy n="108" d="100"/>
        </p:scale>
        <p:origin x="173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12C95-84E5-479B-996E-A11D5EC8C7B9}" type="datetimeFigureOut">
              <a:rPr lang="tr-TR" smtClean="0"/>
              <a:pPr/>
              <a:t>9.03.2020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780D4-8079-4B27-A676-FF9BF299137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3FE18-38E3-4915-9A24-FD7BE7F9AF8E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8E01A-7A81-4A50-BADA-B3DF7F87F4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9.03.2020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9.03.2020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9.03.2020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9.03.2020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9.03.2020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9.03.2020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9.03.2020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9.03.2020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9.03.2020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9.03.2020</a:t>
            </a:fld>
            <a:endParaRPr lang="tr-T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9.03.2020</a:t>
            </a:fld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 bright="57000" contrast="-16000"/>
          </a:blip>
          <a:srcRect/>
          <a:stretch>
            <a:fillRect l="-27000" r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9.03.2020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heel spokes="1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907704" y="836712"/>
            <a:ext cx="6172200" cy="5400600"/>
          </a:xfrm>
        </p:spPr>
        <p:txBody>
          <a:bodyPr>
            <a:normAutofit fontScale="90000"/>
          </a:bodyPr>
          <a:lstStyle/>
          <a:p>
            <a:pPr algn="ctr"/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127 HİNTÇE KELİME ÖĞRETİMİ VE DİKTE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10. Hafta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Hindi Okuma Parçası (A1 Düzey-</a:t>
            </a:r>
            <a:r>
              <a:rPr lang="hi-IN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वह विवेकानन्द विद्यालय है), </a:t>
            </a: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Okuma Öğretimi ve Dikte V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endParaRPr lang="tr-TR" sz="1600" dirty="0">
              <a:solidFill>
                <a:schemeClr val="tx1"/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286000" y="3573016"/>
            <a:ext cx="6172200" cy="2801906"/>
          </a:xfrm>
        </p:spPr>
        <p:txBody>
          <a:bodyPr>
            <a:normAutofit lnSpcReduction="10000"/>
          </a:bodyPr>
          <a:lstStyle/>
          <a:p>
            <a:pPr algn="r"/>
            <a:endParaRPr lang="tr-T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endParaRPr lang="tr-T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endParaRPr lang="tr-TR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r>
              <a:rPr lang="tr-TR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Doç</a:t>
            </a:r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. Dr. Yalçın Kayalı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Ankara Üniversitesi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Dil ve Tarih-Coğrafya Fakültesi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Doğu Dilleri ve Edebiyatları Bölümü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Hindoloji Anabilim Dalı</a:t>
            </a:r>
          </a:p>
          <a:p>
            <a:pPr algn="r"/>
            <a:endParaRPr lang="tr-T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>
    <p:wheel spokes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127 HİNTÇE KELİME ÖĞRETİMİ VE DİKTE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lvl="0" indent="0" algn="ctr">
              <a:lnSpc>
                <a:spcPct val="150000"/>
              </a:lnSpc>
              <a:spcAft>
                <a:spcPts val="800"/>
              </a:spcAft>
              <a:buClr>
                <a:srgbClr val="FE8637"/>
              </a:buClr>
              <a:buNone/>
            </a:pP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बाजार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भी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यहीं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है।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मेरा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घर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भी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बाजार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में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है।</a:t>
            </a:r>
            <a:endParaRPr lang="tr-TR" sz="3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lvl="0" algn="ctr">
              <a:lnSpc>
                <a:spcPct val="150000"/>
              </a:lnSpc>
              <a:spcAft>
                <a:spcPts val="800"/>
              </a:spcAft>
              <a:buClr>
                <a:srgbClr val="FE8637"/>
              </a:buClr>
              <a:buFont typeface="Arial" panose="020B0604020202020204" pitchFamily="34" charset="0"/>
              <a:buChar char="•"/>
            </a:pP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भी</a:t>
            </a:r>
            <a:endParaRPr lang="tr-TR" sz="2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lvl="0" algn="ctr">
              <a:lnSpc>
                <a:spcPct val="150000"/>
              </a:lnSpc>
              <a:spcAft>
                <a:spcPts val="800"/>
              </a:spcAft>
              <a:buClr>
                <a:srgbClr val="FE8637"/>
              </a:buClr>
              <a:buFont typeface="Arial" panose="020B0604020202020204" pitchFamily="34" charset="0"/>
              <a:buChar char="•"/>
            </a:pP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यहीं</a:t>
            </a:r>
            <a:endParaRPr lang="tr-TR" sz="2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lvl="0" algn="ctr">
              <a:lnSpc>
                <a:spcPct val="150000"/>
              </a:lnSpc>
              <a:spcAft>
                <a:spcPts val="800"/>
              </a:spcAft>
              <a:buClr>
                <a:srgbClr val="FE8637"/>
              </a:buClr>
              <a:buFont typeface="Arial" panose="020B0604020202020204" pitchFamily="34" charset="0"/>
              <a:buChar char="•"/>
            </a:pP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घर</a:t>
            </a:r>
            <a:endParaRPr lang="tr-TR" sz="2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lvl="0" algn="ctr">
              <a:lnSpc>
                <a:spcPct val="150000"/>
              </a:lnSpc>
              <a:spcAft>
                <a:spcPts val="800"/>
              </a:spcAft>
              <a:buClr>
                <a:srgbClr val="FE8637"/>
              </a:buClr>
              <a:buFont typeface="Arial" panose="020B0604020202020204" pitchFamily="34" charset="0"/>
              <a:buChar char="•"/>
            </a:pP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बाजार</a:t>
            </a:r>
            <a:endParaRPr lang="tr-TR" sz="2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lvl="0" algn="ctr">
              <a:lnSpc>
                <a:spcPct val="150000"/>
              </a:lnSpc>
              <a:spcAft>
                <a:spcPts val="800"/>
              </a:spcAft>
              <a:buClr>
                <a:srgbClr val="FE8637"/>
              </a:buClr>
              <a:buFont typeface="Arial" panose="020B0604020202020204" pitchFamily="34" charset="0"/>
              <a:buChar char="•"/>
            </a:pPr>
            <a:endParaRPr lang="tr-TR" sz="2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lvl="0" algn="ctr">
              <a:lnSpc>
                <a:spcPct val="150000"/>
              </a:lnSpc>
              <a:spcAft>
                <a:spcPts val="800"/>
              </a:spcAft>
              <a:buClr>
                <a:srgbClr val="FE8637"/>
              </a:buClr>
              <a:buFont typeface="Arial" panose="020B0604020202020204" pitchFamily="34" charset="0"/>
              <a:buChar char="•"/>
            </a:pPr>
            <a:endParaRPr lang="tr-TR" sz="2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lvl="0" algn="ctr">
              <a:lnSpc>
                <a:spcPct val="150000"/>
              </a:lnSpc>
              <a:spcAft>
                <a:spcPts val="800"/>
              </a:spcAft>
              <a:buClr>
                <a:srgbClr val="FE8637"/>
              </a:buClr>
              <a:buFont typeface="Arial" panose="020B0604020202020204" pitchFamily="34" charset="0"/>
              <a:buChar char="•"/>
            </a:pPr>
            <a:endParaRPr lang="tr-TR" sz="2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908166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127 HİNTÇE KELİME ÖĞRETİMİ VE DİKTE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tr-TR" sz="3200" dirty="0"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marL="0" indent="0" algn="ctr">
              <a:buNone/>
            </a:pP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वह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विवेकानन्द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विद्यालय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है।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tr-TR" sz="3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वह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हमारा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स्कूल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है।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tr-TR" sz="3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tr-TR" sz="3200" dirty="0">
              <a:cs typeface="Times New Roman" panose="02020603050405020304" pitchFamily="18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विद्यालय</a:t>
            </a:r>
            <a:endParaRPr lang="tr-TR" sz="3200" dirty="0"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हमारा</a:t>
            </a:r>
            <a:endParaRPr lang="tr-TR" sz="3200" dirty="0"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स्कूल</a:t>
            </a:r>
            <a:endParaRPr lang="tr-TR" sz="3200" dirty="0"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217948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780E62C-C00B-45AE-91EB-8D7E58A45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400" dirty="0">
                <a:solidFill>
                  <a:srgbClr val="575F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127 HİNTÇE KELİME ÖĞRETİMİ VE DİKTE</a:t>
            </a:r>
            <a:endParaRPr lang="tr-TR" dirty="0"/>
          </a:p>
        </p:txBody>
      </p:sp>
      <p:pic>
        <p:nvPicPr>
          <p:cNvPr id="1026" name="Picture 2" descr="vivekananda vidyalayam ile ilgili görsel sonucu">
            <a:extLst>
              <a:ext uri="{FF2B5EF4-FFF2-40B4-BE49-F238E27FC236}">
                <a16:creationId xmlns:a16="http://schemas.microsoft.com/office/drawing/2014/main" id="{1919E9DC-2CF4-40BC-86D3-C15621C39327}"/>
              </a:ext>
            </a:extLst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060848"/>
            <a:ext cx="5616624" cy="388843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6864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127 HİNTÇE KELİME ÖĞRETİMİ VE DİKTE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tr-TR" sz="3200" dirty="0"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marL="0" indent="0" algn="ctr">
              <a:buNone/>
            </a:pP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हमारा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स्कूल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चांदनी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चौक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में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है।</a:t>
            </a:r>
            <a:endParaRPr lang="tr-TR" sz="3200" dirty="0"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marL="0" indent="0" algn="ctr">
              <a:buNone/>
            </a:pP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मैं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यहाँ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छात्र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हूँ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।</a:t>
            </a:r>
            <a:endParaRPr lang="tr-TR" sz="3200" dirty="0"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marL="0" indent="0" algn="ctr">
              <a:buNone/>
            </a:pPr>
            <a:endParaRPr lang="tr-TR" sz="3200" dirty="0">
              <a:cs typeface="Nirmala UI" panose="020B0502040204020203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स्कूल</a:t>
            </a:r>
            <a:endParaRPr lang="tr-TR" sz="3200" dirty="0"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चांदनी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चौक</a:t>
            </a:r>
            <a:endParaRPr lang="tr-TR" sz="3200" dirty="0"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छात्र</a:t>
            </a:r>
            <a:endParaRPr lang="tr-TR" sz="3200" dirty="0"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यहाँ</a:t>
            </a:r>
            <a:endParaRPr lang="tr-TR" sz="3200" dirty="0"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49965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127 HİNTÇE KELİME ÖĞRETİMİ VE DİKTE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tr-TR" sz="3200" dirty="0"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marL="0" indent="0" algn="ctr">
              <a:buNone/>
            </a:pP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मोहन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भी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यहीं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छात्र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है।</a:t>
            </a:r>
            <a:endParaRPr lang="tr-TR" sz="3200" dirty="0"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marL="0" indent="0" algn="ctr">
              <a:buNone/>
            </a:pPr>
            <a:endParaRPr lang="tr-TR" sz="3200" dirty="0"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marL="0" indent="0" algn="ctr">
              <a:buNone/>
            </a:pP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मेरी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कक्षा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में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दो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पंजाबी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और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एक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गुजराती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छात्र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भी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हे।</a:t>
            </a:r>
            <a:endParaRPr lang="tr-TR" sz="3200" dirty="0"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marL="0" indent="0" algn="ctr">
              <a:buNone/>
            </a:pPr>
            <a:endParaRPr lang="tr-TR" sz="3200" dirty="0">
              <a:cs typeface="Nirmala UI" panose="020B0502040204020203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कक्षा</a:t>
            </a:r>
            <a:endParaRPr lang="tr-TR" sz="3200" dirty="0"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tr-TR" sz="3200" dirty="0">
                <a:cs typeface="Nirmala UI" panose="020B0502040204020203" pitchFamily="34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पंजाबी</a:t>
            </a:r>
            <a:endParaRPr lang="tr-TR" sz="3200" dirty="0"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गुजराती</a:t>
            </a:r>
            <a:endParaRPr lang="tr-TR" sz="3200" dirty="0"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877352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127 HİNTÇE KELİME ÖĞRETİMİ VE DİKTE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212776" y="2371750"/>
            <a:ext cx="5321576" cy="393797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tr-TR" sz="3200" dirty="0"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endParaRPr lang="tr-TR" sz="3200" dirty="0"/>
          </a:p>
        </p:txBody>
      </p:sp>
      <p:pic>
        <p:nvPicPr>
          <p:cNvPr id="2050" name="Picture 2" descr="GUJARATİ STUDENTS ile ilgili görsel sonucu">
            <a:extLst>
              <a:ext uri="{FF2B5EF4-FFF2-40B4-BE49-F238E27FC236}">
                <a16:creationId xmlns:a16="http://schemas.microsoft.com/office/drawing/2014/main" id="{288247BF-0A66-4121-89D2-395FF56C6F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28800"/>
            <a:ext cx="7388313" cy="415592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31988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127 HİNTÇE KELİME ÖĞRETİMİ VE DİKTE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212776" y="2371750"/>
            <a:ext cx="5321576" cy="393797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tr-TR" sz="3200" dirty="0"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endParaRPr lang="tr-TR" sz="3200" dirty="0"/>
          </a:p>
        </p:txBody>
      </p:sp>
      <p:pic>
        <p:nvPicPr>
          <p:cNvPr id="3074" name="Picture 2" descr="PUNJABİ STUDENTS ile ilgili görsel sonucu">
            <a:extLst>
              <a:ext uri="{FF2B5EF4-FFF2-40B4-BE49-F238E27FC236}">
                <a16:creationId xmlns:a16="http://schemas.microsoft.com/office/drawing/2014/main" id="{A21903E7-A247-486A-83D9-06ACC33CC1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844824"/>
            <a:ext cx="6959624" cy="424544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1042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127 HİNTÇE KELİME ÖĞRETİMİ VE DİKTE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tr-TR" sz="3200" dirty="0"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marL="0" indent="0" algn="ctr">
              <a:buNone/>
            </a:pP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रमेश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जी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विवेकानन्द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विद्यालय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में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अध्यापक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हैँ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।</a:t>
            </a:r>
            <a:endParaRPr lang="tr-TR" sz="3200" dirty="0"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marL="0" indent="0" algn="ctr">
              <a:buNone/>
            </a:pP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वे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हिन्दी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के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अध्यापक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हैं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।</a:t>
            </a:r>
            <a:endParaRPr lang="tr-TR" sz="3200" dirty="0"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marL="0" indent="0" algn="ctr">
              <a:buNone/>
            </a:pPr>
            <a:endParaRPr lang="tr-TR" sz="3200" dirty="0">
              <a:cs typeface="Nirmala UI" panose="020B0502040204020203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विद्यालय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tr-TR" sz="3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अध्यापक</a:t>
            </a:r>
            <a:endParaRPr lang="tr-TR" sz="3200" dirty="0"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हिन्दी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के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अध्यापक</a:t>
            </a:r>
            <a:endParaRPr lang="tr-TR" sz="3200" dirty="0"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वे</a:t>
            </a:r>
            <a:endParaRPr lang="tr-TR" sz="3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41092339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127 HİNTÇE KELİME ÖĞRETİMİ VE DİKTE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lnSpc>
                <a:spcPct val="150000"/>
              </a:lnSpc>
              <a:spcAft>
                <a:spcPts val="800"/>
              </a:spcAft>
              <a:buNone/>
            </a:pP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आजकल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स्कूल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में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छुट्टी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इसलिये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मैं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अभी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बाजार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में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हूँ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| 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आजकल</a:t>
            </a:r>
            <a:endParaRPr lang="tr-TR" sz="3200" dirty="0"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स्कूल</a:t>
            </a:r>
            <a:endParaRPr lang="tr-TR" sz="3200" dirty="0"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छुट्टी</a:t>
            </a:r>
            <a:endParaRPr lang="tr-TR" sz="3200" dirty="0"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इसलिये</a:t>
            </a:r>
            <a:endParaRPr lang="tr-TR" sz="3200" dirty="0"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अभी</a:t>
            </a:r>
            <a:endParaRPr lang="tr-TR" sz="3200" dirty="0"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बाजार</a:t>
            </a:r>
            <a:endParaRPr lang="tr-TR" sz="3200" dirty="0"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endParaRPr lang="hi-IN" sz="3200" dirty="0"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endParaRPr lang="tr-TR" sz="3200" dirty="0"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endParaRPr lang="tr-TR" sz="3200" dirty="0"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7480739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1357</TotalTime>
  <Words>247</Words>
  <Application>Microsoft Office PowerPoint</Application>
  <PresentationFormat>Ekran Gösterisi (4:3)</PresentationFormat>
  <Paragraphs>66</Paragraphs>
  <Slides>10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8" baseType="lpstr">
      <vt:lpstr>Arial</vt:lpstr>
      <vt:lpstr>Calibri</vt:lpstr>
      <vt:lpstr>Century Schoolbook</vt:lpstr>
      <vt:lpstr>Comic Sans MS</vt:lpstr>
      <vt:lpstr>Times New Roman</vt:lpstr>
      <vt:lpstr>Wingdings</vt:lpstr>
      <vt:lpstr>Wingdings 2</vt:lpstr>
      <vt:lpstr>Oriel</vt:lpstr>
      <vt:lpstr>                  HİN 127 HİNTÇE KELİME ÖĞRETİMİ VE DİKTE  10. Hafta  Hindi Okuma Parçası (A1 Düzey-वह विवेकानन्द विद्यालय है), Okuma Öğretimi ve Dikte V        </vt:lpstr>
      <vt:lpstr>HİN 127 HİNTÇE KELİME ÖĞRETİMİ VE DİKTE</vt:lpstr>
      <vt:lpstr>HİN 127 HİNTÇE KELİME ÖĞRETİMİ VE DİKTE</vt:lpstr>
      <vt:lpstr>HİN 127 HİNTÇE KELİME ÖĞRETİMİ VE DİKTE</vt:lpstr>
      <vt:lpstr>HİN 127 HİNTÇE KELİME ÖĞRETİMİ VE DİKTE</vt:lpstr>
      <vt:lpstr>HİN 127 HİNTÇE KELİME ÖĞRETİMİ VE DİKTE</vt:lpstr>
      <vt:lpstr>HİN 127 HİNTÇE KELİME ÖĞRETİMİ VE DİKTE</vt:lpstr>
      <vt:lpstr>HİN 127 HİNTÇE KELİME ÖĞRETİMİ VE DİKTE</vt:lpstr>
      <vt:lpstr>HİN 127 HİNTÇE KELİME ÖĞRETİMİ VE DİKTE</vt:lpstr>
      <vt:lpstr>HİN 127 HİNTÇE KELİME ÖĞRETİMİ VE DİKTE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GENÇ AKADEMİSYENLER SEMPOZYUMU   GAZİ ÜNİVERSİTESİ, 24-25 Kasım 20114</dc:title>
  <dc:creator>Arş. Gör. Y.KAYALI</dc:creator>
  <cp:lastModifiedBy>casper</cp:lastModifiedBy>
  <cp:revision>148</cp:revision>
  <dcterms:created xsi:type="dcterms:W3CDTF">2014-11-21T09:52:05Z</dcterms:created>
  <dcterms:modified xsi:type="dcterms:W3CDTF">2020-03-09T08:45:05Z</dcterms:modified>
</cp:coreProperties>
</file>