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97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7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84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5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3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8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54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8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11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20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7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4DCC6-DE48-498F-88E7-B6CE2BA490B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2FD69-A5C1-42F7-B4BA-F6A4210E9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1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Hayvan yetiştiriciliği ve refah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/>
              <a:t>Yetiştiricilikteki amaç; hayvanlardan elde edilen geliri artırmaktır.</a:t>
            </a:r>
          </a:p>
          <a:p>
            <a:pPr marL="0" indent="0" algn="ctr">
              <a:buNone/>
            </a:pPr>
            <a:r>
              <a:rPr lang="tr-TR" dirty="0" smtClean="0"/>
              <a:t>Bunun için ???????</a:t>
            </a:r>
          </a:p>
        </p:txBody>
      </p:sp>
    </p:spTree>
    <p:extLst>
      <p:ext uri="{BB962C8B-B14F-4D97-AF65-F5344CB8AC3E}">
        <p14:creationId xmlns:p14="http://schemas.microsoft.com/office/powerpoint/2010/main" val="41969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tr-TR" dirty="0"/>
              <a:t>Yüksek verimli hayvan</a:t>
            </a:r>
          </a:p>
          <a:p>
            <a:pPr>
              <a:buFontTx/>
              <a:buChar char="-"/>
            </a:pPr>
            <a:r>
              <a:rPr lang="tr-TR" dirty="0"/>
              <a:t>Uygun çevre koşulları</a:t>
            </a:r>
          </a:p>
          <a:p>
            <a:pPr>
              <a:buFontTx/>
              <a:buChar char="-"/>
            </a:pPr>
            <a:r>
              <a:rPr lang="tr-TR" dirty="0"/>
              <a:t>Uygun </a:t>
            </a:r>
            <a:r>
              <a:rPr lang="tr-TR" dirty="0" err="1"/>
              <a:t>rasyon</a:t>
            </a:r>
            <a:r>
              <a:rPr lang="tr-T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69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Entansif</a:t>
            </a:r>
            <a:r>
              <a:rPr lang="tr-TR" dirty="0" smtClean="0"/>
              <a:t> sistem</a:t>
            </a:r>
          </a:p>
          <a:p>
            <a:r>
              <a:rPr lang="tr-TR" dirty="0" err="1" smtClean="0"/>
              <a:t>Ekstansif</a:t>
            </a:r>
            <a:r>
              <a:rPr lang="tr-TR" dirty="0" smtClean="0"/>
              <a:t> sistem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096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Genelde yetiştiricilik </a:t>
            </a:r>
            <a:r>
              <a:rPr lang="tr-TR" dirty="0" err="1" smtClean="0"/>
              <a:t>entansif</a:t>
            </a:r>
            <a:r>
              <a:rPr lang="tr-TR" dirty="0" smtClean="0"/>
              <a:t> şekilde yapılmaktadır. </a:t>
            </a:r>
          </a:p>
          <a:p>
            <a:r>
              <a:rPr lang="tr-TR" dirty="0" smtClean="0"/>
              <a:t>Ve yetiştiricilikte uygulanan bazı bakım kuralları refahın azalmasına yol açmıştır.</a:t>
            </a:r>
          </a:p>
          <a:p>
            <a:r>
              <a:rPr lang="tr-TR" dirty="0" smtClean="0"/>
              <a:t>Örneğin, gaga kesimi, yumurtacıların kafeste barındırılması, damızlık domuzların gebelik boyunca bireysel bölmelerde tutulması………………..</a:t>
            </a:r>
          </a:p>
          <a:p>
            <a:pPr marL="0" indent="0">
              <a:buNone/>
            </a:pPr>
            <a:r>
              <a:rPr lang="tr-TR" dirty="0" smtClean="0"/>
              <a:t>Fakat amaç, hijyenin artırılması, </a:t>
            </a:r>
            <a:r>
              <a:rPr lang="tr-TR" dirty="0" err="1" smtClean="0"/>
              <a:t>mortalitenin</a:t>
            </a:r>
            <a:r>
              <a:rPr lang="tr-TR" dirty="0" smtClean="0"/>
              <a:t> azaltılması, yem tüketiminin düzgün bir şekilde sağlanması………………..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848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506682"/>
            <a:ext cx="10396883" cy="3867903"/>
          </a:xfrm>
        </p:spPr>
        <p:txBody>
          <a:bodyPr/>
          <a:lstStyle/>
          <a:p>
            <a:r>
              <a:rPr lang="tr-TR" dirty="0" smtClean="0"/>
              <a:t>Çiftlik hayvanları yetiştiriciliğinde refah ile ilgili sorunların çoğu çevre ile ilgilidir. </a:t>
            </a:r>
            <a:r>
              <a:rPr lang="tr-TR" dirty="0" err="1" smtClean="0"/>
              <a:t>Entansif</a:t>
            </a:r>
            <a:r>
              <a:rPr lang="tr-TR" dirty="0" smtClean="0"/>
              <a:t> sistemler çoğu zaman hayvanların davranış ihtiyaçlarının karşılanmasına uygun değildir. Bu durumda anormal davranışlar gelişebilmektedir. </a:t>
            </a:r>
          </a:p>
          <a:p>
            <a:r>
              <a:rPr lang="tr-TR" dirty="0" smtClean="0"/>
              <a:t>Örneğin; domuzlarda kuyruk ısırma, tavuklarda </a:t>
            </a:r>
            <a:r>
              <a:rPr lang="tr-TR" dirty="0" err="1" smtClean="0"/>
              <a:t>kanibalizm</a:t>
            </a:r>
            <a:r>
              <a:rPr lang="tr-TR" dirty="0" smtClean="0"/>
              <a:t>, sığırlarda dil oynatma, koyunlarda yapağı ısırma…………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816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Ayrıca </a:t>
            </a:r>
            <a:r>
              <a:rPr lang="tr-TR" dirty="0" err="1" smtClean="0"/>
              <a:t>entansif</a:t>
            </a:r>
            <a:r>
              <a:rPr lang="tr-TR" dirty="0" smtClean="0"/>
              <a:t> sistemlerde bazı yönetim hataları da hayvan refahını olumsuz yönde etkilemektedir. </a:t>
            </a:r>
          </a:p>
          <a:p>
            <a:r>
              <a:rPr lang="tr-TR" dirty="0" smtClean="0"/>
              <a:t>Örneğin sığır ve koyunların çamurlu ıslak zeminde uzun süre tutulmaları ayak problemlerine neden olmaktadır.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919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059874"/>
            <a:ext cx="10394707" cy="4314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Refah bakımından önemli bir sorunu olmayan hayvanların durumunu nasıl açıklarız?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67865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200" dirty="0" smtClean="0"/>
              <a:t>Yüksek yerleşim sıklığı ile ekonomik verimlilik ve hayvan refahı arasındaki ilişki 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1393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Süt sığırcılığında</a:t>
            </a:r>
          </a:p>
          <a:p>
            <a:r>
              <a:rPr lang="tr-TR" dirty="0" smtClean="0"/>
              <a:t>Besi Sığırcılığında </a:t>
            </a:r>
          </a:p>
          <a:p>
            <a:r>
              <a:rPr lang="tr-TR" dirty="0" smtClean="0"/>
              <a:t>Yumurta </a:t>
            </a:r>
            <a:r>
              <a:rPr lang="tr-TR" dirty="0" err="1" smtClean="0"/>
              <a:t>tavukçuluğuNDA</a:t>
            </a:r>
            <a:r>
              <a:rPr lang="tr-TR" dirty="0" smtClean="0"/>
              <a:t> </a:t>
            </a:r>
          </a:p>
          <a:p>
            <a:r>
              <a:rPr lang="tr-TR" dirty="0" smtClean="0"/>
              <a:t>Etçi piliç yetiştiriciliğinde</a:t>
            </a:r>
          </a:p>
          <a:p>
            <a:r>
              <a:rPr lang="tr-TR" dirty="0" smtClean="0"/>
              <a:t>Koyun yetiştiriciliğinde</a:t>
            </a:r>
          </a:p>
          <a:p>
            <a:r>
              <a:rPr lang="tr-TR" dirty="0" smtClean="0"/>
              <a:t>At yetiştiriciliğinde </a:t>
            </a:r>
          </a:p>
          <a:p>
            <a:pPr marL="0" indent="0">
              <a:buNone/>
            </a:pPr>
            <a:r>
              <a:rPr lang="tr-TR" dirty="0" smtClean="0"/>
              <a:t>refah ile ilgili bir indeks değeri elde etmek için hangi parametreler değerlendirilir?????????????????????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78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Geniş ekran</PresentationFormat>
  <Paragraphs>26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Hayvan yetiştiriciliği ve refah</vt:lpstr>
      <vt:lpstr>PowerPoint Sunusu</vt:lpstr>
      <vt:lpstr>PowerPoint Sunusu</vt:lpstr>
      <vt:lpstr>PowerPoint Sunusu</vt:lpstr>
      <vt:lpstr>PowerPoint Sunusu</vt:lpstr>
      <vt:lpstr>PowerPoint Sunusu</vt:lpstr>
      <vt:lpstr> 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yetiştiriciliği ve refah</dc:title>
  <dc:creator>user</dc:creator>
  <cp:lastModifiedBy>user</cp:lastModifiedBy>
  <cp:revision>2</cp:revision>
  <dcterms:created xsi:type="dcterms:W3CDTF">2017-05-08T11:19:09Z</dcterms:created>
  <dcterms:modified xsi:type="dcterms:W3CDTF">2017-05-08T12:20:43Z</dcterms:modified>
</cp:coreProperties>
</file>