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76" r:id="rId3"/>
    <p:sldId id="268" r:id="rId4"/>
    <p:sldId id="377" r:id="rId5"/>
    <p:sldId id="363" r:id="rId6"/>
    <p:sldId id="276" r:id="rId7"/>
    <p:sldId id="348" r:id="rId8"/>
    <p:sldId id="349" r:id="rId9"/>
    <p:sldId id="350" r:id="rId10"/>
    <p:sldId id="282" r:id="rId11"/>
    <p:sldId id="283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24"/>
  </p:normalViewPr>
  <p:slideViewPr>
    <p:cSldViewPr snapToGrid="0" snapToObjects="1">
      <p:cViewPr varScale="1">
        <p:scale>
          <a:sx n="115" d="100"/>
          <a:sy n="115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96F3A-6EF1-43D0-B760-E8285B6A2FFB}" type="doc">
      <dgm:prSet loTypeId="urn:microsoft.com/office/officeart/2005/8/layout/radial4" loCatId="relationship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97D04881-161C-4499-92BF-1F323402517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tr-TR" sz="1800" b="1" dirty="0"/>
            <a:t>Duyusal Değerlendirmenin Amaçları</a:t>
          </a:r>
        </a:p>
      </dgm:t>
    </dgm:pt>
    <dgm:pt modelId="{82837905-9B8E-4AAB-88C5-B0F039704519}" type="parTrans" cxnId="{83D5F166-9E3E-4F26-BB30-664546F903C4}">
      <dgm:prSet/>
      <dgm:spPr/>
      <dgm:t>
        <a:bodyPr/>
        <a:lstStyle/>
        <a:p>
          <a:endParaRPr lang="tr-TR"/>
        </a:p>
      </dgm:t>
    </dgm:pt>
    <dgm:pt modelId="{2D5AF794-4F44-4B45-A5A2-C07F05A08608}" type="sibTrans" cxnId="{83D5F166-9E3E-4F26-BB30-664546F903C4}">
      <dgm:prSet/>
      <dgm:spPr/>
      <dgm:t>
        <a:bodyPr/>
        <a:lstStyle/>
        <a:p>
          <a:endParaRPr lang="tr-TR"/>
        </a:p>
      </dgm:t>
    </dgm:pt>
    <dgm:pt modelId="{068CAE73-AA9A-4D78-AFF7-ED2CE8AE5A44}">
      <dgm:prSet phldrT="[Text]" custT="1"/>
      <dgm:spPr/>
      <dgm:t>
        <a:bodyPr/>
        <a:lstStyle/>
        <a:p>
          <a:r>
            <a:rPr lang="tr-TR" sz="1800" dirty="0"/>
            <a:t>Bir ürün için kabul edilebilirliği veya reddi için ölçülebilir standartlar oluşturmak</a:t>
          </a:r>
          <a:endParaRPr lang="tr-TR" sz="1800" b="1" dirty="0"/>
        </a:p>
      </dgm:t>
    </dgm:pt>
    <dgm:pt modelId="{3A117F57-2ECA-4891-87A2-A2763713214D}" type="parTrans" cxnId="{C0473F49-F94E-486D-AF29-92739AB11C8A}">
      <dgm:prSet/>
      <dgm:spPr/>
      <dgm:t>
        <a:bodyPr/>
        <a:lstStyle/>
        <a:p>
          <a:endParaRPr lang="tr-TR"/>
        </a:p>
      </dgm:t>
    </dgm:pt>
    <dgm:pt modelId="{A95D0B02-F9C9-4EDA-99B8-56EE8EA879F1}" type="sibTrans" cxnId="{C0473F49-F94E-486D-AF29-92739AB11C8A}">
      <dgm:prSet/>
      <dgm:spPr/>
      <dgm:t>
        <a:bodyPr/>
        <a:lstStyle/>
        <a:p>
          <a:endParaRPr lang="tr-TR"/>
        </a:p>
      </dgm:t>
    </dgm:pt>
    <dgm:pt modelId="{75F8983F-FB09-479C-B3D4-143985BBD529}">
      <dgm:prSet phldrT="[Text]" custT="1"/>
      <dgm:spPr/>
      <dgm:t>
        <a:bodyPr/>
        <a:lstStyle/>
        <a:p>
          <a:r>
            <a:rPr lang="tr-TR" sz="1800" dirty="0"/>
            <a:t>Yeni veya mevcut bir ürünü geliştirmek ve </a:t>
          </a:r>
          <a:r>
            <a:rPr lang="tr-TR" sz="1800" dirty="0" err="1"/>
            <a:t>tüketilebililiğini</a:t>
          </a:r>
          <a:r>
            <a:rPr lang="tr-TR" sz="1800" dirty="0"/>
            <a:t> ölçmek</a:t>
          </a:r>
          <a:endParaRPr lang="tr-TR" sz="1800" b="1" dirty="0"/>
        </a:p>
      </dgm:t>
    </dgm:pt>
    <dgm:pt modelId="{02CB17C6-D786-4EDF-994F-E2161ED93C72}" type="parTrans" cxnId="{E73F9F29-B01E-4889-9FF4-4BB6FDF5AA50}">
      <dgm:prSet/>
      <dgm:spPr/>
      <dgm:t>
        <a:bodyPr/>
        <a:lstStyle/>
        <a:p>
          <a:endParaRPr lang="tr-TR"/>
        </a:p>
      </dgm:t>
    </dgm:pt>
    <dgm:pt modelId="{8679CA6D-6946-46BE-A7F4-7029895EDDC9}" type="sibTrans" cxnId="{E73F9F29-B01E-4889-9FF4-4BB6FDF5AA50}">
      <dgm:prSet/>
      <dgm:spPr/>
      <dgm:t>
        <a:bodyPr/>
        <a:lstStyle/>
        <a:p>
          <a:endParaRPr lang="tr-TR"/>
        </a:p>
      </dgm:t>
    </dgm:pt>
    <dgm:pt modelId="{FF479313-553B-45CF-BEEC-13FEDA9C55F7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sz="1800" dirty="0"/>
            <a:t>İstenmeyen özelliklere sahip ürünlerinin ayırımı </a:t>
          </a:r>
          <a:endParaRPr lang="tr-TR" sz="1800" b="1" dirty="0"/>
        </a:p>
      </dgm:t>
    </dgm:pt>
    <dgm:pt modelId="{0CDEC454-817C-4910-951D-806F07A57F28}" type="parTrans" cxnId="{A4CD10F5-BB9B-4D2D-87B4-987CF94913FA}">
      <dgm:prSet/>
      <dgm:spPr/>
      <dgm:t>
        <a:bodyPr/>
        <a:lstStyle/>
        <a:p>
          <a:endParaRPr lang="tr-TR"/>
        </a:p>
      </dgm:t>
    </dgm:pt>
    <dgm:pt modelId="{DAA08ED8-87F3-4154-8249-B1D8328757C5}" type="sibTrans" cxnId="{A4CD10F5-BB9B-4D2D-87B4-987CF94913FA}">
      <dgm:prSet/>
      <dgm:spPr/>
      <dgm:t>
        <a:bodyPr/>
        <a:lstStyle/>
        <a:p>
          <a:endParaRPr lang="tr-TR"/>
        </a:p>
      </dgm:t>
    </dgm:pt>
    <dgm:pt modelId="{EB31B09C-E60A-4BF3-B731-483614192776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sz="1800" dirty="0"/>
            <a:t>İki veya daha fazla ürün arasında algılanabilen herhangi bir duyusal farklılığın saptanması </a:t>
          </a:r>
          <a:endParaRPr lang="tr-TR" sz="1800" b="1" dirty="0"/>
        </a:p>
      </dgm:t>
    </dgm:pt>
    <dgm:pt modelId="{69E753FF-BDF2-4152-B0DB-02CE50DCE0B8}" type="parTrans" cxnId="{963C361A-E7C4-4260-BB3F-A5E96BEFFB3A}">
      <dgm:prSet/>
      <dgm:spPr/>
      <dgm:t>
        <a:bodyPr/>
        <a:lstStyle/>
        <a:p>
          <a:endParaRPr lang="tr-TR"/>
        </a:p>
      </dgm:t>
    </dgm:pt>
    <dgm:pt modelId="{A638B0A4-6408-4FDB-B5F9-24375FE81BC2}" type="sibTrans" cxnId="{963C361A-E7C4-4260-BB3F-A5E96BEFFB3A}">
      <dgm:prSet/>
      <dgm:spPr/>
      <dgm:t>
        <a:bodyPr/>
        <a:lstStyle/>
        <a:p>
          <a:endParaRPr lang="tr-TR"/>
        </a:p>
      </dgm:t>
    </dgm:pt>
    <dgm:pt modelId="{9661FDD0-3697-4753-88B1-99217E6E332C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sz="1800" dirty="0"/>
            <a:t>Duyusal özelliklerde hangi farklılıkların tanımlanabilir ve ölçülebilir olduğunun belirlenmesi </a:t>
          </a:r>
          <a:endParaRPr lang="tr-TR" sz="1800" b="1" dirty="0"/>
        </a:p>
      </dgm:t>
    </dgm:pt>
    <dgm:pt modelId="{A342B20A-C1C4-49C7-A9D0-B7686550A4C7}" type="parTrans" cxnId="{29B557D0-E613-4E7A-99D5-B718767FFF02}">
      <dgm:prSet/>
      <dgm:spPr/>
      <dgm:t>
        <a:bodyPr/>
        <a:lstStyle/>
        <a:p>
          <a:endParaRPr lang="tr-TR"/>
        </a:p>
      </dgm:t>
    </dgm:pt>
    <dgm:pt modelId="{101D2FF8-0079-4494-A885-9E554F759535}" type="sibTrans" cxnId="{29B557D0-E613-4E7A-99D5-B718767FFF02}">
      <dgm:prSet/>
      <dgm:spPr/>
      <dgm:t>
        <a:bodyPr/>
        <a:lstStyle/>
        <a:p>
          <a:endParaRPr lang="tr-TR"/>
        </a:p>
      </dgm:t>
    </dgm:pt>
    <dgm:pt modelId="{65A56F5D-57D6-4E4E-871F-7DC5AF0C391D}">
      <dgm:prSet phldrT="[Text]" custT="1"/>
      <dgm:spPr/>
      <dgm:t>
        <a:bodyPr/>
        <a:lstStyle/>
        <a:p>
          <a:r>
            <a:rPr lang="tr-TR" sz="1800" dirty="0"/>
            <a:t>Ürünün raf ömrünü belirlemek amacıyla depolama ve olgunlaşma süresince değişimini / gelişimini takip etmek</a:t>
          </a:r>
          <a:endParaRPr lang="tr-TR" sz="1800" b="1" dirty="0"/>
        </a:p>
      </dgm:t>
    </dgm:pt>
    <dgm:pt modelId="{54E5A604-41D2-4C5C-A0DF-217179582C01}" type="parTrans" cxnId="{23A61DF2-AF86-445E-B7F4-7DD13AD16735}">
      <dgm:prSet/>
      <dgm:spPr/>
      <dgm:t>
        <a:bodyPr/>
        <a:lstStyle/>
        <a:p>
          <a:endParaRPr lang="tr-TR"/>
        </a:p>
      </dgm:t>
    </dgm:pt>
    <dgm:pt modelId="{E64330D4-5528-4B98-9FB7-311EE0C703CD}" type="sibTrans" cxnId="{23A61DF2-AF86-445E-B7F4-7DD13AD16735}">
      <dgm:prSet/>
      <dgm:spPr/>
      <dgm:t>
        <a:bodyPr/>
        <a:lstStyle/>
        <a:p>
          <a:endParaRPr lang="tr-TR"/>
        </a:p>
      </dgm:t>
    </dgm:pt>
    <dgm:pt modelId="{25E7D22C-C3D8-495F-ACE7-A85EBFAAD7FC}" type="pres">
      <dgm:prSet presAssocID="{BAB96F3A-6EF1-43D0-B760-E8285B6A2FF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83D2413-5976-42D6-AD1B-017897DC83CD}" type="pres">
      <dgm:prSet presAssocID="{97D04881-161C-4499-92BF-1F3234025172}" presName="centerShape" presStyleLbl="node0" presStyleIdx="0" presStyleCnt="1" custScaleX="136400" custScaleY="74378"/>
      <dgm:spPr/>
      <dgm:t>
        <a:bodyPr/>
        <a:lstStyle/>
        <a:p>
          <a:endParaRPr lang="tr-TR"/>
        </a:p>
      </dgm:t>
    </dgm:pt>
    <dgm:pt modelId="{66B14BCC-6AF9-4E45-893C-73BEBA0E4A59}" type="pres">
      <dgm:prSet presAssocID="{3A117F57-2ECA-4891-87A2-A2763713214D}" presName="parTrans" presStyleLbl="bgSibTrans2D1" presStyleIdx="0" presStyleCnt="6" custLinFactNeighborX="6117"/>
      <dgm:spPr/>
      <dgm:t>
        <a:bodyPr/>
        <a:lstStyle/>
        <a:p>
          <a:endParaRPr lang="tr-TR"/>
        </a:p>
      </dgm:t>
    </dgm:pt>
    <dgm:pt modelId="{CAD42D38-393E-4982-92C1-6FEB96861F9F}" type="pres">
      <dgm:prSet presAssocID="{068CAE73-AA9A-4D78-AFF7-ED2CE8AE5A44}" presName="node" presStyleLbl="node1" presStyleIdx="0" presStyleCnt="6" custScaleX="111469" custScaleY="157209" custRadScaleRad="97108" custRadScaleInc="-3724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BA63D9-52F0-459F-8F86-8E9F3375C510}" type="pres">
      <dgm:prSet presAssocID="{02CB17C6-D786-4EDF-994F-E2161ED93C72}" presName="parTrans" presStyleLbl="bgSibTrans2D1" presStyleIdx="1" presStyleCnt="6"/>
      <dgm:spPr/>
      <dgm:t>
        <a:bodyPr/>
        <a:lstStyle/>
        <a:p>
          <a:endParaRPr lang="tr-TR"/>
        </a:p>
      </dgm:t>
    </dgm:pt>
    <dgm:pt modelId="{73D49018-3372-44C1-87F4-7CD798851B25}" type="pres">
      <dgm:prSet presAssocID="{75F8983F-FB09-479C-B3D4-143985BBD529}" presName="node" presStyleLbl="node1" presStyleIdx="1" presStyleCnt="6" custScaleX="133785" custScaleY="124169" custRadScaleRad="104982" custRadScaleInc="-67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DE79B3-F7E5-4A48-A083-2D171662E61D}" type="pres">
      <dgm:prSet presAssocID="{0CDEC454-817C-4910-951D-806F07A57F28}" presName="parTrans" presStyleLbl="bgSibTrans2D1" presStyleIdx="2" presStyleCnt="6" custLinFactNeighborX="830" custLinFactNeighborY="27181"/>
      <dgm:spPr/>
      <dgm:t>
        <a:bodyPr/>
        <a:lstStyle/>
        <a:p>
          <a:endParaRPr lang="tr-TR"/>
        </a:p>
      </dgm:t>
    </dgm:pt>
    <dgm:pt modelId="{52ABE0D8-A22F-495A-B082-1314222D6236}" type="pres">
      <dgm:prSet presAssocID="{FF479313-553B-45CF-BEEC-13FEDA9C55F7}" presName="node" presStyleLbl="node1" presStyleIdx="2" presStyleCnt="6" custScaleX="121937" custScaleY="124998" custRadScaleRad="111268" custRadScaleInc="24970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F10FFC-A19E-4676-9496-408EB247F665}" type="pres">
      <dgm:prSet presAssocID="{69E753FF-BDF2-4152-B0DB-02CE50DCE0B8}" presName="parTrans" presStyleLbl="bgSibTrans2D1" presStyleIdx="3" presStyleCnt="6"/>
      <dgm:spPr/>
      <dgm:t>
        <a:bodyPr/>
        <a:lstStyle/>
        <a:p>
          <a:endParaRPr lang="tr-TR"/>
        </a:p>
      </dgm:t>
    </dgm:pt>
    <dgm:pt modelId="{ABC81530-2C62-4099-8802-D4F45FDCDFB7}" type="pres">
      <dgm:prSet presAssocID="{EB31B09C-E60A-4BF3-B731-483614192776}" presName="node" presStyleLbl="node1" presStyleIdx="3" presStyleCnt="6" custScaleX="162632" custScaleY="124144" custRadScaleRad="127514" custRadScaleInc="-1392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A1378E0-C8A6-4E63-8D50-6A403768AA0B}" type="pres">
      <dgm:prSet presAssocID="{A342B20A-C1C4-49C7-A9D0-B7686550A4C7}" presName="parTrans" presStyleLbl="bgSibTrans2D1" presStyleIdx="4" presStyleCnt="6"/>
      <dgm:spPr/>
      <dgm:t>
        <a:bodyPr/>
        <a:lstStyle/>
        <a:p>
          <a:endParaRPr lang="tr-TR"/>
        </a:p>
      </dgm:t>
    </dgm:pt>
    <dgm:pt modelId="{36421185-CC6F-4E41-A470-EDC3920FCE0C}" type="pres">
      <dgm:prSet presAssocID="{9661FDD0-3697-4753-88B1-99217E6E332C}" presName="node" presStyleLbl="node1" presStyleIdx="4" presStyleCnt="6" custScaleX="158238" custScaleY="116481" custRadScaleRad="127223" custRadScaleInc="-987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FD21B5-2458-4609-996B-5674577D7C74}" type="pres">
      <dgm:prSet presAssocID="{54E5A604-41D2-4C5C-A0DF-217179582C01}" presName="parTrans" presStyleLbl="bgSibTrans2D1" presStyleIdx="5" presStyleCnt="6" custAng="535639"/>
      <dgm:spPr/>
      <dgm:t>
        <a:bodyPr/>
        <a:lstStyle/>
        <a:p>
          <a:endParaRPr lang="tr-TR"/>
        </a:p>
      </dgm:t>
    </dgm:pt>
    <dgm:pt modelId="{7DD413AC-8F2F-4057-BA0B-43249EACB249}" type="pres">
      <dgm:prSet presAssocID="{65A56F5D-57D6-4E4E-871F-7DC5AF0C391D}" presName="node" presStyleLbl="node1" presStyleIdx="5" presStyleCnt="6" custScaleX="156220" custScaleY="147755" custRadScaleRad="104256" custRadScaleInc="547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9B557D0-E613-4E7A-99D5-B718767FFF02}" srcId="{97D04881-161C-4499-92BF-1F3234025172}" destId="{9661FDD0-3697-4753-88B1-99217E6E332C}" srcOrd="4" destOrd="0" parTransId="{A342B20A-C1C4-49C7-A9D0-B7686550A4C7}" sibTransId="{101D2FF8-0079-4494-A885-9E554F759535}"/>
    <dgm:cxn modelId="{3CCB15E3-9A37-4F97-9E59-8EE1DD5DD29B}" type="presOf" srcId="{65A56F5D-57D6-4E4E-871F-7DC5AF0C391D}" destId="{7DD413AC-8F2F-4057-BA0B-43249EACB249}" srcOrd="0" destOrd="0" presId="urn:microsoft.com/office/officeart/2005/8/layout/radial4"/>
    <dgm:cxn modelId="{169177DF-EACD-48EE-BBFC-30286EFBA94C}" type="presOf" srcId="{97D04881-161C-4499-92BF-1F3234025172}" destId="{483D2413-5976-42D6-AD1B-017897DC83CD}" srcOrd="0" destOrd="0" presId="urn:microsoft.com/office/officeart/2005/8/layout/radial4"/>
    <dgm:cxn modelId="{B29BA747-30D1-40D6-9A37-6B2472127233}" type="presOf" srcId="{0CDEC454-817C-4910-951D-806F07A57F28}" destId="{F6DE79B3-F7E5-4A48-A083-2D171662E61D}" srcOrd="0" destOrd="0" presId="urn:microsoft.com/office/officeart/2005/8/layout/radial4"/>
    <dgm:cxn modelId="{23A61DF2-AF86-445E-B7F4-7DD13AD16735}" srcId="{97D04881-161C-4499-92BF-1F3234025172}" destId="{65A56F5D-57D6-4E4E-871F-7DC5AF0C391D}" srcOrd="5" destOrd="0" parTransId="{54E5A604-41D2-4C5C-A0DF-217179582C01}" sibTransId="{E64330D4-5528-4B98-9FB7-311EE0C703CD}"/>
    <dgm:cxn modelId="{DFE650DB-73B5-48DE-B0F9-88CBDCF73AE9}" type="presOf" srcId="{068CAE73-AA9A-4D78-AFF7-ED2CE8AE5A44}" destId="{CAD42D38-393E-4982-92C1-6FEB96861F9F}" srcOrd="0" destOrd="0" presId="urn:microsoft.com/office/officeart/2005/8/layout/radial4"/>
    <dgm:cxn modelId="{D6DFB06E-9E80-4470-9663-20DD7FF29E92}" type="presOf" srcId="{54E5A604-41D2-4C5C-A0DF-217179582C01}" destId="{B3FD21B5-2458-4609-996B-5674577D7C74}" srcOrd="0" destOrd="0" presId="urn:microsoft.com/office/officeart/2005/8/layout/radial4"/>
    <dgm:cxn modelId="{C9C5E14F-D51C-476F-B2CC-33C0B9D62BFC}" type="presOf" srcId="{BAB96F3A-6EF1-43D0-B760-E8285B6A2FFB}" destId="{25E7D22C-C3D8-495F-ACE7-A85EBFAAD7FC}" srcOrd="0" destOrd="0" presId="urn:microsoft.com/office/officeart/2005/8/layout/radial4"/>
    <dgm:cxn modelId="{44DED68F-B42B-4A81-BC7B-885AE352CF02}" type="presOf" srcId="{69E753FF-BDF2-4152-B0DB-02CE50DCE0B8}" destId="{50F10FFC-A19E-4676-9496-408EB247F665}" srcOrd="0" destOrd="0" presId="urn:microsoft.com/office/officeart/2005/8/layout/radial4"/>
    <dgm:cxn modelId="{3DFB948D-5B63-4CFF-9E2E-1620597E1A7B}" type="presOf" srcId="{9661FDD0-3697-4753-88B1-99217E6E332C}" destId="{36421185-CC6F-4E41-A470-EDC3920FCE0C}" srcOrd="0" destOrd="0" presId="urn:microsoft.com/office/officeart/2005/8/layout/radial4"/>
    <dgm:cxn modelId="{E73F9F29-B01E-4889-9FF4-4BB6FDF5AA50}" srcId="{97D04881-161C-4499-92BF-1F3234025172}" destId="{75F8983F-FB09-479C-B3D4-143985BBD529}" srcOrd="1" destOrd="0" parTransId="{02CB17C6-D786-4EDF-994F-E2161ED93C72}" sibTransId="{8679CA6D-6946-46BE-A7F4-7029895EDDC9}"/>
    <dgm:cxn modelId="{A91984F7-D152-48CA-968E-97C11DC82EC1}" type="presOf" srcId="{75F8983F-FB09-479C-B3D4-143985BBD529}" destId="{73D49018-3372-44C1-87F4-7CD798851B25}" srcOrd="0" destOrd="0" presId="urn:microsoft.com/office/officeart/2005/8/layout/radial4"/>
    <dgm:cxn modelId="{A4CD10F5-BB9B-4D2D-87B4-987CF94913FA}" srcId="{97D04881-161C-4499-92BF-1F3234025172}" destId="{FF479313-553B-45CF-BEEC-13FEDA9C55F7}" srcOrd="2" destOrd="0" parTransId="{0CDEC454-817C-4910-951D-806F07A57F28}" sibTransId="{DAA08ED8-87F3-4154-8249-B1D8328757C5}"/>
    <dgm:cxn modelId="{54CDA0C4-7A0D-474B-803E-FF07E7455ACF}" type="presOf" srcId="{3A117F57-2ECA-4891-87A2-A2763713214D}" destId="{66B14BCC-6AF9-4E45-893C-73BEBA0E4A59}" srcOrd="0" destOrd="0" presId="urn:microsoft.com/office/officeart/2005/8/layout/radial4"/>
    <dgm:cxn modelId="{0B1300D1-1C98-4562-97D2-7810B320A974}" type="presOf" srcId="{A342B20A-C1C4-49C7-A9D0-B7686550A4C7}" destId="{1A1378E0-C8A6-4E63-8D50-6A403768AA0B}" srcOrd="0" destOrd="0" presId="urn:microsoft.com/office/officeart/2005/8/layout/radial4"/>
    <dgm:cxn modelId="{205C08BB-F867-4105-8BAC-177F09628243}" type="presOf" srcId="{02CB17C6-D786-4EDF-994F-E2161ED93C72}" destId="{B1BA63D9-52F0-459F-8F86-8E9F3375C510}" srcOrd="0" destOrd="0" presId="urn:microsoft.com/office/officeart/2005/8/layout/radial4"/>
    <dgm:cxn modelId="{3A04172F-7333-4C1A-AA84-542C178DF97E}" type="presOf" srcId="{FF479313-553B-45CF-BEEC-13FEDA9C55F7}" destId="{52ABE0D8-A22F-495A-B082-1314222D6236}" srcOrd="0" destOrd="0" presId="urn:microsoft.com/office/officeart/2005/8/layout/radial4"/>
    <dgm:cxn modelId="{84EF8382-8738-4B8F-8D82-95D9989855E4}" type="presOf" srcId="{EB31B09C-E60A-4BF3-B731-483614192776}" destId="{ABC81530-2C62-4099-8802-D4F45FDCDFB7}" srcOrd="0" destOrd="0" presId="urn:microsoft.com/office/officeart/2005/8/layout/radial4"/>
    <dgm:cxn modelId="{83D5F166-9E3E-4F26-BB30-664546F903C4}" srcId="{BAB96F3A-6EF1-43D0-B760-E8285B6A2FFB}" destId="{97D04881-161C-4499-92BF-1F3234025172}" srcOrd="0" destOrd="0" parTransId="{82837905-9B8E-4AAB-88C5-B0F039704519}" sibTransId="{2D5AF794-4F44-4B45-A5A2-C07F05A08608}"/>
    <dgm:cxn modelId="{C0473F49-F94E-486D-AF29-92739AB11C8A}" srcId="{97D04881-161C-4499-92BF-1F3234025172}" destId="{068CAE73-AA9A-4D78-AFF7-ED2CE8AE5A44}" srcOrd="0" destOrd="0" parTransId="{3A117F57-2ECA-4891-87A2-A2763713214D}" sibTransId="{A95D0B02-F9C9-4EDA-99B8-56EE8EA879F1}"/>
    <dgm:cxn modelId="{963C361A-E7C4-4260-BB3F-A5E96BEFFB3A}" srcId="{97D04881-161C-4499-92BF-1F3234025172}" destId="{EB31B09C-E60A-4BF3-B731-483614192776}" srcOrd="3" destOrd="0" parTransId="{69E753FF-BDF2-4152-B0DB-02CE50DCE0B8}" sibTransId="{A638B0A4-6408-4FDB-B5F9-24375FE81BC2}"/>
    <dgm:cxn modelId="{6CF1FEA0-8E05-4040-B5E8-7BEA9076AE68}" type="presParOf" srcId="{25E7D22C-C3D8-495F-ACE7-A85EBFAAD7FC}" destId="{483D2413-5976-42D6-AD1B-017897DC83CD}" srcOrd="0" destOrd="0" presId="urn:microsoft.com/office/officeart/2005/8/layout/radial4"/>
    <dgm:cxn modelId="{C2F576E0-CDF7-48C7-B96C-FA91282BF83F}" type="presParOf" srcId="{25E7D22C-C3D8-495F-ACE7-A85EBFAAD7FC}" destId="{66B14BCC-6AF9-4E45-893C-73BEBA0E4A59}" srcOrd="1" destOrd="0" presId="urn:microsoft.com/office/officeart/2005/8/layout/radial4"/>
    <dgm:cxn modelId="{DCDD7626-0A9D-4D4F-8EE1-F7A186B95788}" type="presParOf" srcId="{25E7D22C-C3D8-495F-ACE7-A85EBFAAD7FC}" destId="{CAD42D38-393E-4982-92C1-6FEB96861F9F}" srcOrd="2" destOrd="0" presId="urn:microsoft.com/office/officeart/2005/8/layout/radial4"/>
    <dgm:cxn modelId="{B208F4B4-C687-4BF8-9D6E-F0F8F7CC73CF}" type="presParOf" srcId="{25E7D22C-C3D8-495F-ACE7-A85EBFAAD7FC}" destId="{B1BA63D9-52F0-459F-8F86-8E9F3375C510}" srcOrd="3" destOrd="0" presId="urn:microsoft.com/office/officeart/2005/8/layout/radial4"/>
    <dgm:cxn modelId="{0D002253-027D-49D3-BCE6-B63A58E42DEE}" type="presParOf" srcId="{25E7D22C-C3D8-495F-ACE7-A85EBFAAD7FC}" destId="{73D49018-3372-44C1-87F4-7CD798851B25}" srcOrd="4" destOrd="0" presId="urn:microsoft.com/office/officeart/2005/8/layout/radial4"/>
    <dgm:cxn modelId="{8E98D410-A1F9-430A-AC2C-75F6570D7539}" type="presParOf" srcId="{25E7D22C-C3D8-495F-ACE7-A85EBFAAD7FC}" destId="{F6DE79B3-F7E5-4A48-A083-2D171662E61D}" srcOrd="5" destOrd="0" presId="urn:microsoft.com/office/officeart/2005/8/layout/radial4"/>
    <dgm:cxn modelId="{849C199B-4405-4BE1-8361-7E8FB9F56014}" type="presParOf" srcId="{25E7D22C-C3D8-495F-ACE7-A85EBFAAD7FC}" destId="{52ABE0D8-A22F-495A-B082-1314222D6236}" srcOrd="6" destOrd="0" presId="urn:microsoft.com/office/officeart/2005/8/layout/radial4"/>
    <dgm:cxn modelId="{D439946A-65F6-492B-B61F-1FAD6B279B45}" type="presParOf" srcId="{25E7D22C-C3D8-495F-ACE7-A85EBFAAD7FC}" destId="{50F10FFC-A19E-4676-9496-408EB247F665}" srcOrd="7" destOrd="0" presId="urn:microsoft.com/office/officeart/2005/8/layout/radial4"/>
    <dgm:cxn modelId="{F8FE04E7-84B5-4A06-A904-ED662CB20504}" type="presParOf" srcId="{25E7D22C-C3D8-495F-ACE7-A85EBFAAD7FC}" destId="{ABC81530-2C62-4099-8802-D4F45FDCDFB7}" srcOrd="8" destOrd="0" presId="urn:microsoft.com/office/officeart/2005/8/layout/radial4"/>
    <dgm:cxn modelId="{D24141B3-B9F9-4053-818D-2957D9162F52}" type="presParOf" srcId="{25E7D22C-C3D8-495F-ACE7-A85EBFAAD7FC}" destId="{1A1378E0-C8A6-4E63-8D50-6A403768AA0B}" srcOrd="9" destOrd="0" presId="urn:microsoft.com/office/officeart/2005/8/layout/radial4"/>
    <dgm:cxn modelId="{344A806D-C862-4004-ACCD-4A942D718811}" type="presParOf" srcId="{25E7D22C-C3D8-495F-ACE7-A85EBFAAD7FC}" destId="{36421185-CC6F-4E41-A470-EDC3920FCE0C}" srcOrd="10" destOrd="0" presId="urn:microsoft.com/office/officeart/2005/8/layout/radial4"/>
    <dgm:cxn modelId="{AA0E757B-BCAF-468F-B0AA-CDF89C371ED4}" type="presParOf" srcId="{25E7D22C-C3D8-495F-ACE7-A85EBFAAD7FC}" destId="{B3FD21B5-2458-4609-996B-5674577D7C74}" srcOrd="11" destOrd="0" presId="urn:microsoft.com/office/officeart/2005/8/layout/radial4"/>
    <dgm:cxn modelId="{642D5E7D-277A-49D0-992F-B598E888EA55}" type="presParOf" srcId="{25E7D22C-C3D8-495F-ACE7-A85EBFAAD7FC}" destId="{7DD413AC-8F2F-4057-BA0B-43249EACB249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CCBB7F-2E95-4783-9A52-130ADB2319C5}" type="doc">
      <dgm:prSet loTypeId="urn:microsoft.com/office/officeart/2005/8/layout/radial4" loCatId="relationship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FE0D05CD-7C9D-4DB0-B40E-361D5E246155}">
      <dgm:prSet phldrT="[Text]"/>
      <dgm:spPr/>
      <dgm:t>
        <a:bodyPr/>
        <a:lstStyle/>
        <a:p>
          <a:r>
            <a:rPr lang="tr-TR" b="1" dirty="0"/>
            <a:t>Duyusal testte sonucu etkileyecek değişkenler </a:t>
          </a:r>
        </a:p>
      </dgm:t>
    </dgm:pt>
    <dgm:pt modelId="{6B55A923-5330-4FE8-8EB6-9772E0826D2A}" type="parTrans" cxnId="{C15AC788-E56A-4595-B364-3E6958CCBDCE}">
      <dgm:prSet/>
      <dgm:spPr/>
      <dgm:t>
        <a:bodyPr/>
        <a:lstStyle/>
        <a:p>
          <a:endParaRPr lang="tr-TR"/>
        </a:p>
      </dgm:t>
    </dgm:pt>
    <dgm:pt modelId="{82B57FFB-FE57-4CD7-92F7-6C9FD19EEC98}" type="sibTrans" cxnId="{C15AC788-E56A-4595-B364-3E6958CCBDCE}">
      <dgm:prSet/>
      <dgm:spPr/>
      <dgm:t>
        <a:bodyPr/>
        <a:lstStyle/>
        <a:p>
          <a:endParaRPr lang="tr-TR"/>
        </a:p>
      </dgm:t>
    </dgm:pt>
    <dgm:pt modelId="{4684860D-6BF1-43AB-A981-94113C40DD28}">
      <dgm:prSet phldrT="[Text]"/>
      <dgm:spPr/>
      <dgm:t>
        <a:bodyPr/>
        <a:lstStyle/>
        <a:p>
          <a:r>
            <a:rPr lang="tr-TR" b="1" dirty="0"/>
            <a:t>Duyusal değerlendirme laboratuvarı</a:t>
          </a:r>
        </a:p>
      </dgm:t>
    </dgm:pt>
    <dgm:pt modelId="{0EB689F9-7829-4E2E-AEFE-C4309C0B4C00}" type="parTrans" cxnId="{C27FC919-426C-47E7-933E-67139EAE162F}">
      <dgm:prSet/>
      <dgm:spPr/>
      <dgm:t>
        <a:bodyPr/>
        <a:lstStyle/>
        <a:p>
          <a:endParaRPr lang="tr-TR"/>
        </a:p>
      </dgm:t>
    </dgm:pt>
    <dgm:pt modelId="{03C27A4D-5192-4D5D-8757-004CACDD22C8}" type="sibTrans" cxnId="{C27FC919-426C-47E7-933E-67139EAE162F}">
      <dgm:prSet/>
      <dgm:spPr/>
      <dgm:t>
        <a:bodyPr/>
        <a:lstStyle/>
        <a:p>
          <a:endParaRPr lang="tr-TR"/>
        </a:p>
      </dgm:t>
    </dgm:pt>
    <dgm:pt modelId="{3927919C-810D-4BE3-A329-235D21D6D836}">
      <dgm:prSet phldrT="[Text]"/>
      <dgm:spPr/>
      <dgm:t>
        <a:bodyPr/>
        <a:lstStyle/>
        <a:p>
          <a:r>
            <a:rPr lang="tr-TR" b="1" dirty="0"/>
            <a:t>Ürün kontrolleri</a:t>
          </a:r>
        </a:p>
      </dgm:t>
    </dgm:pt>
    <dgm:pt modelId="{B8B204A9-1462-4FD6-8E6F-86A6635689C2}" type="parTrans" cxnId="{FE6445F7-8723-4FEF-A2BD-8417F8BFE9D6}">
      <dgm:prSet/>
      <dgm:spPr/>
      <dgm:t>
        <a:bodyPr/>
        <a:lstStyle/>
        <a:p>
          <a:endParaRPr lang="tr-TR">
            <a:solidFill>
              <a:srgbClr val="C00000"/>
            </a:solidFill>
          </a:endParaRPr>
        </a:p>
      </dgm:t>
    </dgm:pt>
    <dgm:pt modelId="{0BFF6730-7E93-40A6-A315-E7970FE5CEC3}" type="sibTrans" cxnId="{FE6445F7-8723-4FEF-A2BD-8417F8BFE9D6}">
      <dgm:prSet/>
      <dgm:spPr/>
      <dgm:t>
        <a:bodyPr/>
        <a:lstStyle/>
        <a:p>
          <a:endParaRPr lang="tr-TR"/>
        </a:p>
      </dgm:t>
    </dgm:pt>
    <dgm:pt modelId="{00B9D498-6BC4-4766-B44E-A89780088E72}">
      <dgm:prSet phldrT="[Text]"/>
      <dgm:spPr/>
      <dgm:t>
        <a:bodyPr/>
        <a:lstStyle/>
        <a:p>
          <a:r>
            <a:rPr lang="tr-TR" b="1" dirty="0"/>
            <a:t>Panel kontrolleri</a:t>
          </a:r>
        </a:p>
      </dgm:t>
    </dgm:pt>
    <dgm:pt modelId="{7A116CB5-9319-4953-8E57-9F8F91624BC6}" type="parTrans" cxnId="{EA769C6F-7CC7-41B5-97D5-D7455857A9CF}">
      <dgm:prSet/>
      <dgm:spPr/>
      <dgm:t>
        <a:bodyPr/>
        <a:lstStyle/>
        <a:p>
          <a:endParaRPr lang="tr-TR"/>
        </a:p>
      </dgm:t>
    </dgm:pt>
    <dgm:pt modelId="{B20079A9-1F30-4B3F-936B-31E2BF47B97F}" type="sibTrans" cxnId="{EA769C6F-7CC7-41B5-97D5-D7455857A9CF}">
      <dgm:prSet/>
      <dgm:spPr/>
      <dgm:t>
        <a:bodyPr/>
        <a:lstStyle/>
        <a:p>
          <a:endParaRPr lang="tr-TR"/>
        </a:p>
      </dgm:t>
    </dgm:pt>
    <dgm:pt modelId="{0066B9B2-C530-435E-955C-D632CC5AD8CC}" type="pres">
      <dgm:prSet presAssocID="{51CCBB7F-2E95-4783-9A52-130ADB2319C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E66700C-4F29-4044-82F9-151EE6C79045}" type="pres">
      <dgm:prSet presAssocID="{FE0D05CD-7C9D-4DB0-B40E-361D5E246155}" presName="centerShape" presStyleLbl="node0" presStyleIdx="0" presStyleCnt="1"/>
      <dgm:spPr/>
      <dgm:t>
        <a:bodyPr/>
        <a:lstStyle/>
        <a:p>
          <a:endParaRPr lang="tr-TR"/>
        </a:p>
      </dgm:t>
    </dgm:pt>
    <dgm:pt modelId="{CFC6283F-7064-465F-AFB2-4D3866A576D4}" type="pres">
      <dgm:prSet presAssocID="{0EB689F9-7829-4E2E-AEFE-C4309C0B4C00}" presName="parTrans" presStyleLbl="bgSibTrans2D1" presStyleIdx="0" presStyleCnt="3"/>
      <dgm:spPr/>
      <dgm:t>
        <a:bodyPr/>
        <a:lstStyle/>
        <a:p>
          <a:endParaRPr lang="tr-TR"/>
        </a:p>
      </dgm:t>
    </dgm:pt>
    <dgm:pt modelId="{6CDC8D0E-A80D-4659-A606-6A4A8A34B749}" type="pres">
      <dgm:prSet presAssocID="{4684860D-6BF1-43AB-A981-94113C40DD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77F30F-5285-4DCC-B52A-41795FA7CBDD}" type="pres">
      <dgm:prSet presAssocID="{B8B204A9-1462-4FD6-8E6F-86A6635689C2}" presName="parTrans" presStyleLbl="bgSibTrans2D1" presStyleIdx="1" presStyleCnt="3"/>
      <dgm:spPr/>
      <dgm:t>
        <a:bodyPr/>
        <a:lstStyle/>
        <a:p>
          <a:endParaRPr lang="tr-TR"/>
        </a:p>
      </dgm:t>
    </dgm:pt>
    <dgm:pt modelId="{FFD7D11D-4933-4E2F-9A41-0D5505550E40}" type="pres">
      <dgm:prSet presAssocID="{3927919C-810D-4BE3-A329-235D21D6D8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030F06-7EF9-4AEE-8317-2DFD8366257B}" type="pres">
      <dgm:prSet presAssocID="{7A116CB5-9319-4953-8E57-9F8F91624BC6}" presName="parTrans" presStyleLbl="bgSibTrans2D1" presStyleIdx="2" presStyleCnt="3"/>
      <dgm:spPr/>
      <dgm:t>
        <a:bodyPr/>
        <a:lstStyle/>
        <a:p>
          <a:endParaRPr lang="tr-TR"/>
        </a:p>
      </dgm:t>
    </dgm:pt>
    <dgm:pt modelId="{5F0CDB7F-F9B6-4102-8C91-AAE1D1D23007}" type="pres">
      <dgm:prSet presAssocID="{00B9D498-6BC4-4766-B44E-A89780088E7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38BD48C-F2B8-4F1A-979E-76C59BEC2C64}" type="presOf" srcId="{0EB689F9-7829-4E2E-AEFE-C4309C0B4C00}" destId="{CFC6283F-7064-465F-AFB2-4D3866A576D4}" srcOrd="0" destOrd="0" presId="urn:microsoft.com/office/officeart/2005/8/layout/radial4"/>
    <dgm:cxn modelId="{7D254ABF-8F47-45B1-961B-81981CD9D2C4}" type="presOf" srcId="{7A116CB5-9319-4953-8E57-9F8F91624BC6}" destId="{22030F06-7EF9-4AEE-8317-2DFD8366257B}" srcOrd="0" destOrd="0" presId="urn:microsoft.com/office/officeart/2005/8/layout/radial4"/>
    <dgm:cxn modelId="{354D1173-DAAA-495D-BC1B-97312F0E4E8E}" type="presOf" srcId="{3927919C-810D-4BE3-A329-235D21D6D836}" destId="{FFD7D11D-4933-4E2F-9A41-0D5505550E40}" srcOrd="0" destOrd="0" presId="urn:microsoft.com/office/officeart/2005/8/layout/radial4"/>
    <dgm:cxn modelId="{36848103-E24D-4465-A4B7-8E24BFBBA122}" type="presOf" srcId="{B8B204A9-1462-4FD6-8E6F-86A6635689C2}" destId="{9C77F30F-5285-4DCC-B52A-41795FA7CBDD}" srcOrd="0" destOrd="0" presId="urn:microsoft.com/office/officeart/2005/8/layout/radial4"/>
    <dgm:cxn modelId="{C15AC788-E56A-4595-B364-3E6958CCBDCE}" srcId="{51CCBB7F-2E95-4783-9A52-130ADB2319C5}" destId="{FE0D05CD-7C9D-4DB0-B40E-361D5E246155}" srcOrd="0" destOrd="0" parTransId="{6B55A923-5330-4FE8-8EB6-9772E0826D2A}" sibTransId="{82B57FFB-FE57-4CD7-92F7-6C9FD19EEC98}"/>
    <dgm:cxn modelId="{DBB57246-7A1A-4E1C-8B6F-43A0193063C5}" type="presOf" srcId="{00B9D498-6BC4-4766-B44E-A89780088E72}" destId="{5F0CDB7F-F9B6-4102-8C91-AAE1D1D23007}" srcOrd="0" destOrd="0" presId="urn:microsoft.com/office/officeart/2005/8/layout/radial4"/>
    <dgm:cxn modelId="{33D2D9EB-353F-4077-8498-F4240491C61F}" type="presOf" srcId="{51CCBB7F-2E95-4783-9A52-130ADB2319C5}" destId="{0066B9B2-C530-435E-955C-D632CC5AD8CC}" srcOrd="0" destOrd="0" presId="urn:microsoft.com/office/officeart/2005/8/layout/radial4"/>
    <dgm:cxn modelId="{FE6445F7-8723-4FEF-A2BD-8417F8BFE9D6}" srcId="{FE0D05CD-7C9D-4DB0-B40E-361D5E246155}" destId="{3927919C-810D-4BE3-A329-235D21D6D836}" srcOrd="1" destOrd="0" parTransId="{B8B204A9-1462-4FD6-8E6F-86A6635689C2}" sibTransId="{0BFF6730-7E93-40A6-A315-E7970FE5CEC3}"/>
    <dgm:cxn modelId="{EA769C6F-7CC7-41B5-97D5-D7455857A9CF}" srcId="{FE0D05CD-7C9D-4DB0-B40E-361D5E246155}" destId="{00B9D498-6BC4-4766-B44E-A89780088E72}" srcOrd="2" destOrd="0" parTransId="{7A116CB5-9319-4953-8E57-9F8F91624BC6}" sibTransId="{B20079A9-1F30-4B3F-936B-31E2BF47B97F}"/>
    <dgm:cxn modelId="{65E6201D-EDDA-4E53-8A30-E8B1A4DE3F15}" type="presOf" srcId="{FE0D05CD-7C9D-4DB0-B40E-361D5E246155}" destId="{0E66700C-4F29-4044-82F9-151EE6C79045}" srcOrd="0" destOrd="0" presId="urn:microsoft.com/office/officeart/2005/8/layout/radial4"/>
    <dgm:cxn modelId="{856BD13D-4A53-4C10-805F-421BED13D82B}" type="presOf" srcId="{4684860D-6BF1-43AB-A981-94113C40DD28}" destId="{6CDC8D0E-A80D-4659-A606-6A4A8A34B749}" srcOrd="0" destOrd="0" presId="urn:microsoft.com/office/officeart/2005/8/layout/radial4"/>
    <dgm:cxn modelId="{C27FC919-426C-47E7-933E-67139EAE162F}" srcId="{FE0D05CD-7C9D-4DB0-B40E-361D5E246155}" destId="{4684860D-6BF1-43AB-A981-94113C40DD28}" srcOrd="0" destOrd="0" parTransId="{0EB689F9-7829-4E2E-AEFE-C4309C0B4C00}" sibTransId="{03C27A4D-5192-4D5D-8757-004CACDD22C8}"/>
    <dgm:cxn modelId="{B07834B3-2A1D-4215-96F3-E2D4F218EA3B}" type="presParOf" srcId="{0066B9B2-C530-435E-955C-D632CC5AD8CC}" destId="{0E66700C-4F29-4044-82F9-151EE6C79045}" srcOrd="0" destOrd="0" presId="urn:microsoft.com/office/officeart/2005/8/layout/radial4"/>
    <dgm:cxn modelId="{8F546F0E-72AA-42B1-AE53-6561A9B6664C}" type="presParOf" srcId="{0066B9B2-C530-435E-955C-D632CC5AD8CC}" destId="{CFC6283F-7064-465F-AFB2-4D3866A576D4}" srcOrd="1" destOrd="0" presId="urn:microsoft.com/office/officeart/2005/8/layout/radial4"/>
    <dgm:cxn modelId="{869BF833-C7C3-48BF-9836-AA5DF1A6A552}" type="presParOf" srcId="{0066B9B2-C530-435E-955C-D632CC5AD8CC}" destId="{6CDC8D0E-A80D-4659-A606-6A4A8A34B749}" srcOrd="2" destOrd="0" presId="urn:microsoft.com/office/officeart/2005/8/layout/radial4"/>
    <dgm:cxn modelId="{97A9A2A7-6937-469A-8AB1-F5D2D040A540}" type="presParOf" srcId="{0066B9B2-C530-435E-955C-D632CC5AD8CC}" destId="{9C77F30F-5285-4DCC-B52A-41795FA7CBDD}" srcOrd="3" destOrd="0" presId="urn:microsoft.com/office/officeart/2005/8/layout/radial4"/>
    <dgm:cxn modelId="{53E0A655-40FE-4ACB-B11E-CA848319072A}" type="presParOf" srcId="{0066B9B2-C530-435E-955C-D632CC5AD8CC}" destId="{FFD7D11D-4933-4E2F-9A41-0D5505550E40}" srcOrd="4" destOrd="0" presId="urn:microsoft.com/office/officeart/2005/8/layout/radial4"/>
    <dgm:cxn modelId="{DC590F96-F4E2-4527-A6FE-F5D8145AA7A5}" type="presParOf" srcId="{0066B9B2-C530-435E-955C-D632CC5AD8CC}" destId="{22030F06-7EF9-4AEE-8317-2DFD8366257B}" srcOrd="5" destOrd="0" presId="urn:microsoft.com/office/officeart/2005/8/layout/radial4"/>
    <dgm:cxn modelId="{223944AA-EFF5-470C-BA34-176F868E5CEA}" type="presParOf" srcId="{0066B9B2-C530-435E-955C-D632CC5AD8CC}" destId="{5F0CDB7F-F9B6-4102-8C91-AAE1D1D2300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A74193-49A4-4058-BCB2-EFA7DB2D069A}" type="doc">
      <dgm:prSet loTypeId="urn:microsoft.com/office/officeart/2005/8/layout/radial1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0DF9F2F1-DE36-42DC-8069-751AB43F9FFF}">
      <dgm:prSet phldrT="[Text]" custT="1"/>
      <dgm:spPr/>
      <dgm:t>
        <a:bodyPr/>
        <a:lstStyle/>
        <a:p>
          <a:r>
            <a:rPr lang="tr-TR" sz="2000" b="0" dirty="0"/>
            <a:t>Panel Odası İle İlgili Gereksinimler</a:t>
          </a:r>
        </a:p>
      </dgm:t>
    </dgm:pt>
    <dgm:pt modelId="{4631FD80-E686-4B01-B91E-5F3C258480BC}" type="parTrans" cxnId="{680046BF-A304-49F8-8A6C-8E5439425F1B}">
      <dgm:prSet/>
      <dgm:spPr/>
      <dgm:t>
        <a:bodyPr/>
        <a:lstStyle/>
        <a:p>
          <a:endParaRPr lang="tr-TR"/>
        </a:p>
      </dgm:t>
    </dgm:pt>
    <dgm:pt modelId="{74DA6D18-DC70-4AA9-935B-E3281D531EFB}" type="sibTrans" cxnId="{680046BF-A304-49F8-8A6C-8E5439425F1B}">
      <dgm:prSet/>
      <dgm:spPr/>
      <dgm:t>
        <a:bodyPr/>
        <a:lstStyle/>
        <a:p>
          <a:endParaRPr lang="tr-TR"/>
        </a:p>
      </dgm:t>
    </dgm:pt>
    <dgm:pt modelId="{D38BAE0C-361A-41D0-8B8A-F44DC4A6A86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dirty="0"/>
            <a:t>Örnek Hazırlama bölümü</a:t>
          </a:r>
        </a:p>
      </dgm:t>
    </dgm:pt>
    <dgm:pt modelId="{9B2DC6B4-753E-42B9-960D-374CD295D2B7}" type="parTrans" cxnId="{4C0FA924-0CCE-4C53-86DD-D88DFD8062CC}">
      <dgm:prSet/>
      <dgm:spPr/>
      <dgm:t>
        <a:bodyPr/>
        <a:lstStyle/>
        <a:p>
          <a:endParaRPr lang="tr-TR"/>
        </a:p>
      </dgm:t>
    </dgm:pt>
    <dgm:pt modelId="{3D29AD2F-E570-4D98-9E0A-7ECE130F10F2}" type="sibTrans" cxnId="{4C0FA924-0CCE-4C53-86DD-D88DFD8062CC}">
      <dgm:prSet/>
      <dgm:spPr/>
      <dgm:t>
        <a:bodyPr/>
        <a:lstStyle/>
        <a:p>
          <a:endParaRPr lang="tr-TR"/>
        </a:p>
      </dgm:t>
    </dgm:pt>
    <dgm:pt modelId="{550E2CCC-6101-4160-ACCB-37205D20397D}">
      <dgm:prSet phldrT="[Text]" custT="1"/>
      <dgm:spPr/>
      <dgm:t>
        <a:bodyPr/>
        <a:lstStyle/>
        <a:p>
          <a:r>
            <a:rPr lang="tr-TR" sz="2000" b="0" dirty="0"/>
            <a:t>Havalandırma</a:t>
          </a:r>
        </a:p>
      </dgm:t>
    </dgm:pt>
    <dgm:pt modelId="{886FBC4E-B901-49EB-9C75-FF313A3D7762}" type="parTrans" cxnId="{D78FD9FA-9DFF-4F20-97FC-8BC8FF16DB99}">
      <dgm:prSet/>
      <dgm:spPr/>
      <dgm:t>
        <a:bodyPr/>
        <a:lstStyle/>
        <a:p>
          <a:endParaRPr lang="tr-TR"/>
        </a:p>
      </dgm:t>
    </dgm:pt>
    <dgm:pt modelId="{3BFA671E-802F-4EAB-BBF6-C3F92FA50DE4}" type="sibTrans" cxnId="{D78FD9FA-9DFF-4F20-97FC-8BC8FF16DB99}">
      <dgm:prSet/>
      <dgm:spPr/>
      <dgm:t>
        <a:bodyPr/>
        <a:lstStyle/>
        <a:p>
          <a:endParaRPr lang="tr-TR"/>
        </a:p>
      </dgm:t>
    </dgm:pt>
    <dgm:pt modelId="{1512C408-6322-48A8-9132-C161FAD9052E}">
      <dgm:prSet phldrT="[Text]" custT="1"/>
      <dgm:spPr/>
      <dgm:t>
        <a:bodyPr/>
        <a:lstStyle/>
        <a:p>
          <a:r>
            <a:rPr lang="tr-TR" sz="2000" b="0" dirty="0"/>
            <a:t>Sıcaklık</a:t>
          </a:r>
        </a:p>
      </dgm:t>
    </dgm:pt>
    <dgm:pt modelId="{8C561374-5A4C-4341-94B5-0411700A39A7}" type="parTrans" cxnId="{B158D643-F14A-41BE-8879-3B24636082C0}">
      <dgm:prSet/>
      <dgm:spPr/>
      <dgm:t>
        <a:bodyPr/>
        <a:lstStyle/>
        <a:p>
          <a:endParaRPr lang="tr-TR"/>
        </a:p>
      </dgm:t>
    </dgm:pt>
    <dgm:pt modelId="{F732C9B5-6A72-433B-B04D-EC62CB24F358}" type="sibTrans" cxnId="{B158D643-F14A-41BE-8879-3B24636082C0}">
      <dgm:prSet/>
      <dgm:spPr/>
      <dgm:t>
        <a:bodyPr/>
        <a:lstStyle/>
        <a:p>
          <a:endParaRPr lang="tr-TR"/>
        </a:p>
      </dgm:t>
    </dgm:pt>
    <dgm:pt modelId="{72A5140B-11C4-4B5E-9B17-8A3FE2CABF41}">
      <dgm:prSet phldrT="[Text]" custT="1"/>
      <dgm:spPr/>
      <dgm:t>
        <a:bodyPr/>
        <a:lstStyle/>
        <a:p>
          <a:r>
            <a:rPr lang="tr-TR" sz="2000" b="0" dirty="0"/>
            <a:t>Nem</a:t>
          </a:r>
        </a:p>
      </dgm:t>
    </dgm:pt>
    <dgm:pt modelId="{817FBD84-3DC8-4A88-8D00-A24C836F56BB}" type="parTrans" cxnId="{AD43FCAD-2668-4E57-9F05-84426952DF22}">
      <dgm:prSet/>
      <dgm:spPr/>
      <dgm:t>
        <a:bodyPr/>
        <a:lstStyle/>
        <a:p>
          <a:endParaRPr lang="tr-TR"/>
        </a:p>
      </dgm:t>
    </dgm:pt>
    <dgm:pt modelId="{9697EF43-1730-40ED-AB85-7BB771E76A49}" type="sibTrans" cxnId="{AD43FCAD-2668-4E57-9F05-84426952DF22}">
      <dgm:prSet/>
      <dgm:spPr/>
      <dgm:t>
        <a:bodyPr/>
        <a:lstStyle/>
        <a:p>
          <a:endParaRPr lang="tr-TR"/>
        </a:p>
      </dgm:t>
    </dgm:pt>
    <dgm:pt modelId="{5F482AE3-B410-4A26-8A6E-6ABC463882ED}">
      <dgm:prSet phldrT="[Text]" custT="1"/>
      <dgm:spPr/>
      <dgm:t>
        <a:bodyPr/>
        <a:lstStyle/>
        <a:p>
          <a:r>
            <a:rPr lang="tr-TR" sz="2000" b="0" dirty="0"/>
            <a:t>Işıklandırma</a:t>
          </a:r>
        </a:p>
      </dgm:t>
    </dgm:pt>
    <dgm:pt modelId="{6EE45D3E-4CD6-4F87-8BC6-05CFE6BB3B84}" type="parTrans" cxnId="{DDECFE39-DCDF-4818-AF4C-F3E9C67CECD7}">
      <dgm:prSet/>
      <dgm:spPr/>
      <dgm:t>
        <a:bodyPr/>
        <a:lstStyle/>
        <a:p>
          <a:endParaRPr lang="tr-TR"/>
        </a:p>
      </dgm:t>
    </dgm:pt>
    <dgm:pt modelId="{BDF3B7A1-D5E8-433E-A2B3-281244CA5EB2}" type="sibTrans" cxnId="{DDECFE39-DCDF-4818-AF4C-F3E9C67CECD7}">
      <dgm:prSet/>
      <dgm:spPr/>
      <dgm:t>
        <a:bodyPr/>
        <a:lstStyle/>
        <a:p>
          <a:endParaRPr lang="tr-TR"/>
        </a:p>
      </dgm:t>
    </dgm:pt>
    <dgm:pt modelId="{2B923A3A-025B-41B7-B54B-36EC910EBA6C}">
      <dgm:prSet phldrT="[Text]" custT="1"/>
      <dgm:spPr/>
      <dgm:t>
        <a:bodyPr/>
        <a:lstStyle/>
        <a:p>
          <a:r>
            <a:rPr lang="tr-TR" sz="2000" b="0" dirty="0"/>
            <a:t>Yapı malzemesi</a:t>
          </a:r>
        </a:p>
      </dgm:t>
    </dgm:pt>
    <dgm:pt modelId="{25C01523-5682-4AB7-981A-0DFDB9A1FB4D}" type="parTrans" cxnId="{3CE8C485-A748-43EB-B508-6073266D6FC1}">
      <dgm:prSet/>
      <dgm:spPr/>
      <dgm:t>
        <a:bodyPr/>
        <a:lstStyle/>
        <a:p>
          <a:endParaRPr lang="tr-TR"/>
        </a:p>
      </dgm:t>
    </dgm:pt>
    <dgm:pt modelId="{8782E156-9BA3-440A-9E30-1FAB0D41E1B4}" type="sibTrans" cxnId="{3CE8C485-A748-43EB-B508-6073266D6FC1}">
      <dgm:prSet/>
      <dgm:spPr/>
      <dgm:t>
        <a:bodyPr/>
        <a:lstStyle/>
        <a:p>
          <a:endParaRPr lang="tr-TR"/>
        </a:p>
      </dgm:t>
    </dgm:pt>
    <dgm:pt modelId="{2E507548-4072-4169-ABB4-F1DD59A0C41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b="0" dirty="0"/>
            <a:t>Kabin Sistemi</a:t>
          </a:r>
        </a:p>
        <a:p>
          <a:endParaRPr lang="tr-TR" sz="2000" dirty="0"/>
        </a:p>
      </dgm:t>
    </dgm:pt>
    <dgm:pt modelId="{FCF9DFAD-ACBC-4D94-B518-195B8E6FD842}" type="parTrans" cxnId="{18C53024-B774-409F-BE35-2BB0331BA337}">
      <dgm:prSet/>
      <dgm:spPr/>
      <dgm:t>
        <a:bodyPr/>
        <a:lstStyle/>
        <a:p>
          <a:endParaRPr lang="tr-TR"/>
        </a:p>
      </dgm:t>
    </dgm:pt>
    <dgm:pt modelId="{2AC446D5-BE91-439A-898F-51124ADED642}" type="sibTrans" cxnId="{18C53024-B774-409F-BE35-2BB0331BA337}">
      <dgm:prSet/>
      <dgm:spPr/>
      <dgm:t>
        <a:bodyPr/>
        <a:lstStyle/>
        <a:p>
          <a:endParaRPr lang="tr-TR"/>
        </a:p>
      </dgm:t>
    </dgm:pt>
    <dgm:pt modelId="{6FE1EF86-E4E6-4A2A-A96B-5F4870F9035C}" type="pres">
      <dgm:prSet presAssocID="{48A74193-49A4-4058-BCB2-EFA7DB2D069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D941880-737C-4683-8B25-247E955454EC}" type="pres">
      <dgm:prSet presAssocID="{0DF9F2F1-DE36-42DC-8069-751AB43F9FFF}" presName="centerShape" presStyleLbl="node0" presStyleIdx="0" presStyleCnt="1" custScaleX="162709" custScaleY="123077" custLinFactNeighborX="322"/>
      <dgm:spPr/>
      <dgm:t>
        <a:bodyPr/>
        <a:lstStyle/>
        <a:p>
          <a:endParaRPr lang="tr-TR"/>
        </a:p>
      </dgm:t>
    </dgm:pt>
    <dgm:pt modelId="{335AC81F-60AE-4D3F-8088-E7F10FC15153}" type="pres">
      <dgm:prSet presAssocID="{9B2DC6B4-753E-42B9-960D-374CD295D2B7}" presName="Name9" presStyleLbl="parChTrans1D2" presStyleIdx="0" presStyleCnt="7"/>
      <dgm:spPr/>
      <dgm:t>
        <a:bodyPr/>
        <a:lstStyle/>
        <a:p>
          <a:endParaRPr lang="tr-TR"/>
        </a:p>
      </dgm:t>
    </dgm:pt>
    <dgm:pt modelId="{04A2FE08-40F3-48C2-8FBE-DB80A17A0B40}" type="pres">
      <dgm:prSet presAssocID="{9B2DC6B4-753E-42B9-960D-374CD295D2B7}" presName="connTx" presStyleLbl="parChTrans1D2" presStyleIdx="0" presStyleCnt="7"/>
      <dgm:spPr/>
      <dgm:t>
        <a:bodyPr/>
        <a:lstStyle/>
        <a:p>
          <a:endParaRPr lang="tr-TR"/>
        </a:p>
      </dgm:t>
    </dgm:pt>
    <dgm:pt modelId="{E1019125-2916-4729-BF16-D14230FD4132}" type="pres">
      <dgm:prSet presAssocID="{D38BAE0C-361A-41D0-8B8A-F44DC4A6A86F}" presName="node" presStyleLbl="node1" presStyleIdx="0" presStyleCnt="7" custScaleX="132144" custRadScaleRad="100267" custRadScaleInc="7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247154-DD18-40AD-8DF3-93FFAB451708}" type="pres">
      <dgm:prSet presAssocID="{FCF9DFAD-ACBC-4D94-B518-195B8E6FD842}" presName="Name9" presStyleLbl="parChTrans1D2" presStyleIdx="1" presStyleCnt="7"/>
      <dgm:spPr/>
      <dgm:t>
        <a:bodyPr/>
        <a:lstStyle/>
        <a:p>
          <a:endParaRPr lang="tr-TR"/>
        </a:p>
      </dgm:t>
    </dgm:pt>
    <dgm:pt modelId="{4F05159E-EC51-4E75-8057-35E9205A7266}" type="pres">
      <dgm:prSet presAssocID="{FCF9DFAD-ACBC-4D94-B518-195B8E6FD842}" presName="connTx" presStyleLbl="parChTrans1D2" presStyleIdx="1" presStyleCnt="7"/>
      <dgm:spPr/>
      <dgm:t>
        <a:bodyPr/>
        <a:lstStyle/>
        <a:p>
          <a:endParaRPr lang="tr-TR"/>
        </a:p>
      </dgm:t>
    </dgm:pt>
    <dgm:pt modelId="{C9B32D5B-D0E1-4A67-8225-A5E3448B9718}" type="pres">
      <dgm:prSet presAssocID="{2E507548-4072-4169-ABB4-F1DD59A0C417}" presName="node" presStyleLbl="node1" presStyleIdx="1" presStyleCnt="7" custScaleX="138326" custRadScaleRad="114449" custRadScaleInc="1160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D36942-A249-456D-9F7C-A73800B20DEA}" type="pres">
      <dgm:prSet presAssocID="{886FBC4E-B901-49EB-9C75-FF313A3D7762}" presName="Name9" presStyleLbl="parChTrans1D2" presStyleIdx="2" presStyleCnt="7"/>
      <dgm:spPr/>
      <dgm:t>
        <a:bodyPr/>
        <a:lstStyle/>
        <a:p>
          <a:endParaRPr lang="tr-TR"/>
        </a:p>
      </dgm:t>
    </dgm:pt>
    <dgm:pt modelId="{602A2DD3-BE3A-4664-8D08-FFDD4EDA46EC}" type="pres">
      <dgm:prSet presAssocID="{886FBC4E-B901-49EB-9C75-FF313A3D7762}" presName="connTx" presStyleLbl="parChTrans1D2" presStyleIdx="2" presStyleCnt="7"/>
      <dgm:spPr/>
      <dgm:t>
        <a:bodyPr/>
        <a:lstStyle/>
        <a:p>
          <a:endParaRPr lang="tr-TR"/>
        </a:p>
      </dgm:t>
    </dgm:pt>
    <dgm:pt modelId="{22672F3A-E90F-42D1-BDD7-037EB9E1D89B}" type="pres">
      <dgm:prSet presAssocID="{550E2CCC-6101-4160-ACCB-37205D20397D}" presName="node" presStyleLbl="node1" presStyleIdx="2" presStyleCnt="7" custScaleX="153259" custRadScaleRad="118145" custRadScaleInc="-29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9311A5-745F-437A-B461-F9235356C5E2}" type="pres">
      <dgm:prSet presAssocID="{8C561374-5A4C-4341-94B5-0411700A39A7}" presName="Name9" presStyleLbl="parChTrans1D2" presStyleIdx="3" presStyleCnt="7"/>
      <dgm:spPr/>
      <dgm:t>
        <a:bodyPr/>
        <a:lstStyle/>
        <a:p>
          <a:endParaRPr lang="tr-TR"/>
        </a:p>
      </dgm:t>
    </dgm:pt>
    <dgm:pt modelId="{89944E84-D690-4AA7-A391-EC0D53C250B9}" type="pres">
      <dgm:prSet presAssocID="{8C561374-5A4C-4341-94B5-0411700A39A7}" presName="connTx" presStyleLbl="parChTrans1D2" presStyleIdx="3" presStyleCnt="7"/>
      <dgm:spPr/>
      <dgm:t>
        <a:bodyPr/>
        <a:lstStyle/>
        <a:p>
          <a:endParaRPr lang="tr-TR"/>
        </a:p>
      </dgm:t>
    </dgm:pt>
    <dgm:pt modelId="{FF11890D-3BD7-4DAF-A7E8-9081A34A0570}" type="pres">
      <dgm:prSet presAssocID="{1512C408-6322-48A8-9132-C161FAD9052E}" presName="node" presStyleLbl="node1" presStyleIdx="3" presStyleCnt="7" custScaleX="130313" custRadScaleRad="112469" custRadScaleInc="33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D774B1-04D5-494C-AAAB-87D6CE94F94D}" type="pres">
      <dgm:prSet presAssocID="{817FBD84-3DC8-4A88-8D00-A24C836F56BB}" presName="Name9" presStyleLbl="parChTrans1D2" presStyleIdx="4" presStyleCnt="7"/>
      <dgm:spPr/>
      <dgm:t>
        <a:bodyPr/>
        <a:lstStyle/>
        <a:p>
          <a:endParaRPr lang="tr-TR"/>
        </a:p>
      </dgm:t>
    </dgm:pt>
    <dgm:pt modelId="{B8450993-4F86-4164-8EB6-0B4EA41370DE}" type="pres">
      <dgm:prSet presAssocID="{817FBD84-3DC8-4A88-8D00-A24C836F56BB}" presName="connTx" presStyleLbl="parChTrans1D2" presStyleIdx="4" presStyleCnt="7"/>
      <dgm:spPr/>
      <dgm:t>
        <a:bodyPr/>
        <a:lstStyle/>
        <a:p>
          <a:endParaRPr lang="tr-TR"/>
        </a:p>
      </dgm:t>
    </dgm:pt>
    <dgm:pt modelId="{5A9C0C1B-BD15-4F7D-A9DA-F2C112451887}" type="pres">
      <dgm:prSet presAssocID="{72A5140B-11C4-4B5E-9B17-8A3FE2CABF41}" presName="node" presStyleLbl="node1" presStyleIdx="4" presStyleCnt="7" custScaleX="121741" custRadScaleRad="102683" custRadScaleInc="692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51D26A-3AB9-4BC3-89B0-7493D3FC85F6}" type="pres">
      <dgm:prSet presAssocID="{6EE45D3E-4CD6-4F87-8BC6-05CFE6BB3B84}" presName="Name9" presStyleLbl="parChTrans1D2" presStyleIdx="5" presStyleCnt="7"/>
      <dgm:spPr/>
      <dgm:t>
        <a:bodyPr/>
        <a:lstStyle/>
        <a:p>
          <a:endParaRPr lang="tr-TR"/>
        </a:p>
      </dgm:t>
    </dgm:pt>
    <dgm:pt modelId="{CFCDDF6D-E678-47DA-911B-9D628D2ADCAC}" type="pres">
      <dgm:prSet presAssocID="{6EE45D3E-4CD6-4F87-8BC6-05CFE6BB3B84}" presName="connTx" presStyleLbl="parChTrans1D2" presStyleIdx="5" presStyleCnt="7"/>
      <dgm:spPr/>
      <dgm:t>
        <a:bodyPr/>
        <a:lstStyle/>
        <a:p>
          <a:endParaRPr lang="tr-TR"/>
        </a:p>
      </dgm:t>
    </dgm:pt>
    <dgm:pt modelId="{AC57EBAA-87D7-453E-8F29-BAB48132E8D8}" type="pres">
      <dgm:prSet presAssocID="{5F482AE3-B410-4A26-8A6E-6ABC463882ED}" presName="node" presStyleLbl="node1" presStyleIdx="5" presStyleCnt="7" custScaleX="138110" custRadScaleRad="112253" custRadScaleInc="-65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777298-5BA9-44DE-8596-E59CB1E6E767}" type="pres">
      <dgm:prSet presAssocID="{25C01523-5682-4AB7-981A-0DFDB9A1FB4D}" presName="Name9" presStyleLbl="parChTrans1D2" presStyleIdx="6" presStyleCnt="7"/>
      <dgm:spPr/>
      <dgm:t>
        <a:bodyPr/>
        <a:lstStyle/>
        <a:p>
          <a:endParaRPr lang="tr-TR"/>
        </a:p>
      </dgm:t>
    </dgm:pt>
    <dgm:pt modelId="{BA5E47DF-1776-4481-9F33-FB8595D83D0D}" type="pres">
      <dgm:prSet presAssocID="{25C01523-5682-4AB7-981A-0DFDB9A1FB4D}" presName="connTx" presStyleLbl="parChTrans1D2" presStyleIdx="6" presStyleCnt="7"/>
      <dgm:spPr/>
      <dgm:t>
        <a:bodyPr/>
        <a:lstStyle/>
        <a:p>
          <a:endParaRPr lang="tr-TR"/>
        </a:p>
      </dgm:t>
    </dgm:pt>
    <dgm:pt modelId="{CC1F5E61-9F21-4E20-8AA4-48AE6ABB4B51}" type="pres">
      <dgm:prSet presAssocID="{2B923A3A-025B-41B7-B54B-36EC910EBA6C}" presName="node" presStyleLbl="node1" presStyleIdx="6" presStyleCnt="7" custScaleX="142365" custRadScaleRad="120100" custRadScaleInc="-118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C8E8D17-50D9-4CA0-95F1-DF5DEBEB19D8}" type="presOf" srcId="{6EE45D3E-4CD6-4F87-8BC6-05CFE6BB3B84}" destId="{CFCDDF6D-E678-47DA-911B-9D628D2ADCAC}" srcOrd="1" destOrd="0" presId="urn:microsoft.com/office/officeart/2005/8/layout/radial1"/>
    <dgm:cxn modelId="{BB782039-7EA0-4AA5-9549-4A5EF7982899}" type="presOf" srcId="{550E2CCC-6101-4160-ACCB-37205D20397D}" destId="{22672F3A-E90F-42D1-BDD7-037EB9E1D89B}" srcOrd="0" destOrd="0" presId="urn:microsoft.com/office/officeart/2005/8/layout/radial1"/>
    <dgm:cxn modelId="{680046BF-A304-49F8-8A6C-8E5439425F1B}" srcId="{48A74193-49A4-4058-BCB2-EFA7DB2D069A}" destId="{0DF9F2F1-DE36-42DC-8069-751AB43F9FFF}" srcOrd="0" destOrd="0" parTransId="{4631FD80-E686-4B01-B91E-5F3C258480BC}" sibTransId="{74DA6D18-DC70-4AA9-935B-E3281D531EFB}"/>
    <dgm:cxn modelId="{54C16D13-214D-4E7C-866A-517C2F51C524}" type="presOf" srcId="{FCF9DFAD-ACBC-4D94-B518-195B8E6FD842}" destId="{4F05159E-EC51-4E75-8057-35E9205A7266}" srcOrd="1" destOrd="0" presId="urn:microsoft.com/office/officeart/2005/8/layout/radial1"/>
    <dgm:cxn modelId="{7F3E9905-B1A4-4320-8111-362647D50AEF}" type="presOf" srcId="{886FBC4E-B901-49EB-9C75-FF313A3D7762}" destId="{9CD36942-A249-456D-9F7C-A73800B20DEA}" srcOrd="0" destOrd="0" presId="urn:microsoft.com/office/officeart/2005/8/layout/radial1"/>
    <dgm:cxn modelId="{C96DF9FB-DB6C-4BDD-9984-936A1D453ABF}" type="presOf" srcId="{2E507548-4072-4169-ABB4-F1DD59A0C417}" destId="{C9B32D5B-D0E1-4A67-8225-A5E3448B9718}" srcOrd="0" destOrd="0" presId="urn:microsoft.com/office/officeart/2005/8/layout/radial1"/>
    <dgm:cxn modelId="{DDECFE39-DCDF-4818-AF4C-F3E9C67CECD7}" srcId="{0DF9F2F1-DE36-42DC-8069-751AB43F9FFF}" destId="{5F482AE3-B410-4A26-8A6E-6ABC463882ED}" srcOrd="5" destOrd="0" parTransId="{6EE45D3E-4CD6-4F87-8BC6-05CFE6BB3B84}" sibTransId="{BDF3B7A1-D5E8-433E-A2B3-281244CA5EB2}"/>
    <dgm:cxn modelId="{AD43FCAD-2668-4E57-9F05-84426952DF22}" srcId="{0DF9F2F1-DE36-42DC-8069-751AB43F9FFF}" destId="{72A5140B-11C4-4B5E-9B17-8A3FE2CABF41}" srcOrd="4" destOrd="0" parTransId="{817FBD84-3DC8-4A88-8D00-A24C836F56BB}" sibTransId="{9697EF43-1730-40ED-AB85-7BB771E76A49}"/>
    <dgm:cxn modelId="{E2E1B409-A3F2-4D04-BA61-3E9618B2C3EF}" type="presOf" srcId="{2B923A3A-025B-41B7-B54B-36EC910EBA6C}" destId="{CC1F5E61-9F21-4E20-8AA4-48AE6ABB4B51}" srcOrd="0" destOrd="0" presId="urn:microsoft.com/office/officeart/2005/8/layout/radial1"/>
    <dgm:cxn modelId="{7E3A9B01-FFF3-4DE4-A1B8-AA17BE76F5D8}" type="presOf" srcId="{48A74193-49A4-4058-BCB2-EFA7DB2D069A}" destId="{6FE1EF86-E4E6-4A2A-A96B-5F4870F9035C}" srcOrd="0" destOrd="0" presId="urn:microsoft.com/office/officeart/2005/8/layout/radial1"/>
    <dgm:cxn modelId="{EDB14B81-718D-454D-AC39-05AF0A9F0317}" type="presOf" srcId="{817FBD84-3DC8-4A88-8D00-A24C836F56BB}" destId="{B8450993-4F86-4164-8EB6-0B4EA41370DE}" srcOrd="1" destOrd="0" presId="urn:microsoft.com/office/officeart/2005/8/layout/radial1"/>
    <dgm:cxn modelId="{3CE8C485-A748-43EB-B508-6073266D6FC1}" srcId="{0DF9F2F1-DE36-42DC-8069-751AB43F9FFF}" destId="{2B923A3A-025B-41B7-B54B-36EC910EBA6C}" srcOrd="6" destOrd="0" parTransId="{25C01523-5682-4AB7-981A-0DFDB9A1FB4D}" sibTransId="{8782E156-9BA3-440A-9E30-1FAB0D41E1B4}"/>
    <dgm:cxn modelId="{C9ABC530-8F2F-4781-A12B-3800A719F56B}" type="presOf" srcId="{1512C408-6322-48A8-9132-C161FAD9052E}" destId="{FF11890D-3BD7-4DAF-A7E8-9081A34A0570}" srcOrd="0" destOrd="0" presId="urn:microsoft.com/office/officeart/2005/8/layout/radial1"/>
    <dgm:cxn modelId="{A3162541-B3FD-4AC1-8549-FC46FBC087C5}" type="presOf" srcId="{5F482AE3-B410-4A26-8A6E-6ABC463882ED}" destId="{AC57EBAA-87D7-453E-8F29-BAB48132E8D8}" srcOrd="0" destOrd="0" presId="urn:microsoft.com/office/officeart/2005/8/layout/radial1"/>
    <dgm:cxn modelId="{7F6ABB44-FEF7-4B89-80B6-1619E6A463C2}" type="presOf" srcId="{25C01523-5682-4AB7-981A-0DFDB9A1FB4D}" destId="{4D777298-5BA9-44DE-8596-E59CB1E6E767}" srcOrd="0" destOrd="0" presId="urn:microsoft.com/office/officeart/2005/8/layout/radial1"/>
    <dgm:cxn modelId="{B1633FB2-32BD-4FDD-96D1-2E676ABA8FDA}" type="presOf" srcId="{FCF9DFAD-ACBC-4D94-B518-195B8E6FD842}" destId="{B6247154-DD18-40AD-8DF3-93FFAB451708}" srcOrd="0" destOrd="0" presId="urn:microsoft.com/office/officeart/2005/8/layout/radial1"/>
    <dgm:cxn modelId="{18C53024-B774-409F-BE35-2BB0331BA337}" srcId="{0DF9F2F1-DE36-42DC-8069-751AB43F9FFF}" destId="{2E507548-4072-4169-ABB4-F1DD59A0C417}" srcOrd="1" destOrd="0" parTransId="{FCF9DFAD-ACBC-4D94-B518-195B8E6FD842}" sibTransId="{2AC446D5-BE91-439A-898F-51124ADED642}"/>
    <dgm:cxn modelId="{E936657B-FD69-4B95-B8B3-CE91E90B4146}" type="presOf" srcId="{9B2DC6B4-753E-42B9-960D-374CD295D2B7}" destId="{335AC81F-60AE-4D3F-8088-E7F10FC15153}" srcOrd="0" destOrd="0" presId="urn:microsoft.com/office/officeart/2005/8/layout/radial1"/>
    <dgm:cxn modelId="{7DD5B6E3-3244-4FA0-825E-C24B8A2AF5E7}" type="presOf" srcId="{D38BAE0C-361A-41D0-8B8A-F44DC4A6A86F}" destId="{E1019125-2916-4729-BF16-D14230FD4132}" srcOrd="0" destOrd="0" presId="urn:microsoft.com/office/officeart/2005/8/layout/radial1"/>
    <dgm:cxn modelId="{4C0FA924-0CCE-4C53-86DD-D88DFD8062CC}" srcId="{0DF9F2F1-DE36-42DC-8069-751AB43F9FFF}" destId="{D38BAE0C-361A-41D0-8B8A-F44DC4A6A86F}" srcOrd="0" destOrd="0" parTransId="{9B2DC6B4-753E-42B9-960D-374CD295D2B7}" sibTransId="{3D29AD2F-E570-4D98-9E0A-7ECE130F10F2}"/>
    <dgm:cxn modelId="{D78FD9FA-9DFF-4F20-97FC-8BC8FF16DB99}" srcId="{0DF9F2F1-DE36-42DC-8069-751AB43F9FFF}" destId="{550E2CCC-6101-4160-ACCB-37205D20397D}" srcOrd="2" destOrd="0" parTransId="{886FBC4E-B901-49EB-9C75-FF313A3D7762}" sibTransId="{3BFA671E-802F-4EAB-BBF6-C3F92FA50DE4}"/>
    <dgm:cxn modelId="{CD59C59B-E3D5-4281-9398-487DA30CF8F6}" type="presOf" srcId="{6EE45D3E-4CD6-4F87-8BC6-05CFE6BB3B84}" destId="{2351D26A-3AB9-4BC3-89B0-7493D3FC85F6}" srcOrd="0" destOrd="0" presId="urn:microsoft.com/office/officeart/2005/8/layout/radial1"/>
    <dgm:cxn modelId="{56E1F02B-5C0F-4BFB-A864-91AB0F8D930A}" type="presOf" srcId="{817FBD84-3DC8-4A88-8D00-A24C836F56BB}" destId="{06D774B1-04D5-494C-AAAB-87D6CE94F94D}" srcOrd="0" destOrd="0" presId="urn:microsoft.com/office/officeart/2005/8/layout/radial1"/>
    <dgm:cxn modelId="{60E5F67B-BB52-48A7-9A3A-814385BB41A8}" type="presOf" srcId="{8C561374-5A4C-4341-94B5-0411700A39A7}" destId="{89944E84-D690-4AA7-A391-EC0D53C250B9}" srcOrd="1" destOrd="0" presId="urn:microsoft.com/office/officeart/2005/8/layout/radial1"/>
    <dgm:cxn modelId="{B158D643-F14A-41BE-8879-3B24636082C0}" srcId="{0DF9F2F1-DE36-42DC-8069-751AB43F9FFF}" destId="{1512C408-6322-48A8-9132-C161FAD9052E}" srcOrd="3" destOrd="0" parTransId="{8C561374-5A4C-4341-94B5-0411700A39A7}" sibTransId="{F732C9B5-6A72-433B-B04D-EC62CB24F358}"/>
    <dgm:cxn modelId="{D3B5360B-E043-44EE-834A-DCA66E8D9A88}" type="presOf" srcId="{72A5140B-11C4-4B5E-9B17-8A3FE2CABF41}" destId="{5A9C0C1B-BD15-4F7D-A9DA-F2C112451887}" srcOrd="0" destOrd="0" presId="urn:microsoft.com/office/officeart/2005/8/layout/radial1"/>
    <dgm:cxn modelId="{CCA0CDA6-55B7-49B5-8AE6-3445866C1361}" type="presOf" srcId="{886FBC4E-B901-49EB-9C75-FF313A3D7762}" destId="{602A2DD3-BE3A-4664-8D08-FFDD4EDA46EC}" srcOrd="1" destOrd="0" presId="urn:microsoft.com/office/officeart/2005/8/layout/radial1"/>
    <dgm:cxn modelId="{48C4A15C-08D1-4690-9146-76D7994A566E}" type="presOf" srcId="{8C561374-5A4C-4341-94B5-0411700A39A7}" destId="{439311A5-745F-437A-B461-F9235356C5E2}" srcOrd="0" destOrd="0" presId="urn:microsoft.com/office/officeart/2005/8/layout/radial1"/>
    <dgm:cxn modelId="{293AD237-A1C9-4E2B-BDE0-520B4F0EF8D6}" type="presOf" srcId="{0DF9F2F1-DE36-42DC-8069-751AB43F9FFF}" destId="{3D941880-737C-4683-8B25-247E955454EC}" srcOrd="0" destOrd="0" presId="urn:microsoft.com/office/officeart/2005/8/layout/radial1"/>
    <dgm:cxn modelId="{99A1FF7A-317E-4C11-84E9-9CE191DB41F8}" type="presOf" srcId="{9B2DC6B4-753E-42B9-960D-374CD295D2B7}" destId="{04A2FE08-40F3-48C2-8FBE-DB80A17A0B40}" srcOrd="1" destOrd="0" presId="urn:microsoft.com/office/officeart/2005/8/layout/radial1"/>
    <dgm:cxn modelId="{B7821B2C-17E6-4D97-B964-DF36CEBFDB0F}" type="presOf" srcId="{25C01523-5682-4AB7-981A-0DFDB9A1FB4D}" destId="{BA5E47DF-1776-4481-9F33-FB8595D83D0D}" srcOrd="1" destOrd="0" presId="urn:microsoft.com/office/officeart/2005/8/layout/radial1"/>
    <dgm:cxn modelId="{787F3F39-F583-472D-BA94-9CC462438370}" type="presParOf" srcId="{6FE1EF86-E4E6-4A2A-A96B-5F4870F9035C}" destId="{3D941880-737C-4683-8B25-247E955454EC}" srcOrd="0" destOrd="0" presId="urn:microsoft.com/office/officeart/2005/8/layout/radial1"/>
    <dgm:cxn modelId="{F9202AE2-60BC-4F8E-9973-E2562D5EBC72}" type="presParOf" srcId="{6FE1EF86-E4E6-4A2A-A96B-5F4870F9035C}" destId="{335AC81F-60AE-4D3F-8088-E7F10FC15153}" srcOrd="1" destOrd="0" presId="urn:microsoft.com/office/officeart/2005/8/layout/radial1"/>
    <dgm:cxn modelId="{596ACAA6-479E-4AC6-9D6F-2992C47726B9}" type="presParOf" srcId="{335AC81F-60AE-4D3F-8088-E7F10FC15153}" destId="{04A2FE08-40F3-48C2-8FBE-DB80A17A0B40}" srcOrd="0" destOrd="0" presId="urn:microsoft.com/office/officeart/2005/8/layout/radial1"/>
    <dgm:cxn modelId="{DCA2B670-B6CD-4424-A90C-24F2BBB71F76}" type="presParOf" srcId="{6FE1EF86-E4E6-4A2A-A96B-5F4870F9035C}" destId="{E1019125-2916-4729-BF16-D14230FD4132}" srcOrd="2" destOrd="0" presId="urn:microsoft.com/office/officeart/2005/8/layout/radial1"/>
    <dgm:cxn modelId="{04C7D048-40C9-48B5-94D5-3EE853CF9C5D}" type="presParOf" srcId="{6FE1EF86-E4E6-4A2A-A96B-5F4870F9035C}" destId="{B6247154-DD18-40AD-8DF3-93FFAB451708}" srcOrd="3" destOrd="0" presId="urn:microsoft.com/office/officeart/2005/8/layout/radial1"/>
    <dgm:cxn modelId="{B1CEF56F-D2BE-4989-8DC5-79A3D2E96E9F}" type="presParOf" srcId="{B6247154-DD18-40AD-8DF3-93FFAB451708}" destId="{4F05159E-EC51-4E75-8057-35E9205A7266}" srcOrd="0" destOrd="0" presId="urn:microsoft.com/office/officeart/2005/8/layout/radial1"/>
    <dgm:cxn modelId="{8C7ADB30-E9CA-4B53-B2F6-99E2D697A528}" type="presParOf" srcId="{6FE1EF86-E4E6-4A2A-A96B-5F4870F9035C}" destId="{C9B32D5B-D0E1-4A67-8225-A5E3448B9718}" srcOrd="4" destOrd="0" presId="urn:microsoft.com/office/officeart/2005/8/layout/radial1"/>
    <dgm:cxn modelId="{DD849F99-3240-4750-AC48-F732E28596F0}" type="presParOf" srcId="{6FE1EF86-E4E6-4A2A-A96B-5F4870F9035C}" destId="{9CD36942-A249-456D-9F7C-A73800B20DEA}" srcOrd="5" destOrd="0" presId="urn:microsoft.com/office/officeart/2005/8/layout/radial1"/>
    <dgm:cxn modelId="{62301E2A-8834-4824-9480-421F982BEA99}" type="presParOf" srcId="{9CD36942-A249-456D-9F7C-A73800B20DEA}" destId="{602A2DD3-BE3A-4664-8D08-FFDD4EDA46EC}" srcOrd="0" destOrd="0" presId="urn:microsoft.com/office/officeart/2005/8/layout/radial1"/>
    <dgm:cxn modelId="{8FE52419-2A4C-45B6-BA02-22FEC38C0A05}" type="presParOf" srcId="{6FE1EF86-E4E6-4A2A-A96B-5F4870F9035C}" destId="{22672F3A-E90F-42D1-BDD7-037EB9E1D89B}" srcOrd="6" destOrd="0" presId="urn:microsoft.com/office/officeart/2005/8/layout/radial1"/>
    <dgm:cxn modelId="{90EFE040-31C3-413A-93A9-081BDE94FA56}" type="presParOf" srcId="{6FE1EF86-E4E6-4A2A-A96B-5F4870F9035C}" destId="{439311A5-745F-437A-B461-F9235356C5E2}" srcOrd="7" destOrd="0" presId="urn:microsoft.com/office/officeart/2005/8/layout/radial1"/>
    <dgm:cxn modelId="{44CE2245-8D12-42AE-BAB4-96881ED011D5}" type="presParOf" srcId="{439311A5-745F-437A-B461-F9235356C5E2}" destId="{89944E84-D690-4AA7-A391-EC0D53C250B9}" srcOrd="0" destOrd="0" presId="urn:microsoft.com/office/officeart/2005/8/layout/radial1"/>
    <dgm:cxn modelId="{49FB5085-7433-4751-A30B-6C17E6A7D35A}" type="presParOf" srcId="{6FE1EF86-E4E6-4A2A-A96B-5F4870F9035C}" destId="{FF11890D-3BD7-4DAF-A7E8-9081A34A0570}" srcOrd="8" destOrd="0" presId="urn:microsoft.com/office/officeart/2005/8/layout/radial1"/>
    <dgm:cxn modelId="{AB99B51A-1FEC-42AC-93C8-49E476B4067E}" type="presParOf" srcId="{6FE1EF86-E4E6-4A2A-A96B-5F4870F9035C}" destId="{06D774B1-04D5-494C-AAAB-87D6CE94F94D}" srcOrd="9" destOrd="0" presId="urn:microsoft.com/office/officeart/2005/8/layout/radial1"/>
    <dgm:cxn modelId="{A048079E-61FD-4BEA-BC69-B6668C90F5D1}" type="presParOf" srcId="{06D774B1-04D5-494C-AAAB-87D6CE94F94D}" destId="{B8450993-4F86-4164-8EB6-0B4EA41370DE}" srcOrd="0" destOrd="0" presId="urn:microsoft.com/office/officeart/2005/8/layout/radial1"/>
    <dgm:cxn modelId="{A66A05CE-23C7-4BE6-AC78-D5E9DCC3BF35}" type="presParOf" srcId="{6FE1EF86-E4E6-4A2A-A96B-5F4870F9035C}" destId="{5A9C0C1B-BD15-4F7D-A9DA-F2C112451887}" srcOrd="10" destOrd="0" presId="urn:microsoft.com/office/officeart/2005/8/layout/radial1"/>
    <dgm:cxn modelId="{F09DA240-E5B2-414A-AE7B-8D2668C5239A}" type="presParOf" srcId="{6FE1EF86-E4E6-4A2A-A96B-5F4870F9035C}" destId="{2351D26A-3AB9-4BC3-89B0-7493D3FC85F6}" srcOrd="11" destOrd="0" presId="urn:microsoft.com/office/officeart/2005/8/layout/radial1"/>
    <dgm:cxn modelId="{931FFAAF-6FE5-4E6F-BA61-3E81B8EF3E8F}" type="presParOf" srcId="{2351D26A-3AB9-4BC3-89B0-7493D3FC85F6}" destId="{CFCDDF6D-E678-47DA-911B-9D628D2ADCAC}" srcOrd="0" destOrd="0" presId="urn:microsoft.com/office/officeart/2005/8/layout/radial1"/>
    <dgm:cxn modelId="{534C25B8-6860-40E1-84F7-A2EB0287481C}" type="presParOf" srcId="{6FE1EF86-E4E6-4A2A-A96B-5F4870F9035C}" destId="{AC57EBAA-87D7-453E-8F29-BAB48132E8D8}" srcOrd="12" destOrd="0" presId="urn:microsoft.com/office/officeart/2005/8/layout/radial1"/>
    <dgm:cxn modelId="{4751AF0E-2D22-4F05-9F38-3013A4566C93}" type="presParOf" srcId="{6FE1EF86-E4E6-4A2A-A96B-5F4870F9035C}" destId="{4D777298-5BA9-44DE-8596-E59CB1E6E767}" srcOrd="13" destOrd="0" presId="urn:microsoft.com/office/officeart/2005/8/layout/radial1"/>
    <dgm:cxn modelId="{74BAE428-6AC2-42C9-A3C5-7F673EDAE5E3}" type="presParOf" srcId="{4D777298-5BA9-44DE-8596-E59CB1E6E767}" destId="{BA5E47DF-1776-4481-9F33-FB8595D83D0D}" srcOrd="0" destOrd="0" presId="urn:microsoft.com/office/officeart/2005/8/layout/radial1"/>
    <dgm:cxn modelId="{2C057C61-F182-480D-A555-C78BCD18EF3B}" type="presParOf" srcId="{6FE1EF86-E4E6-4A2A-A96B-5F4870F9035C}" destId="{CC1F5E61-9F21-4E20-8AA4-48AE6ABB4B51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861CC1-7CEB-4B5A-BE29-2A45F6BF8682}" type="doc">
      <dgm:prSet loTypeId="urn:microsoft.com/office/officeart/2005/8/layout/radial5" loCatId="relationship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tr-TR"/>
        </a:p>
      </dgm:t>
    </dgm:pt>
    <dgm:pt modelId="{8657B934-5C5F-4508-B0F6-5763556AC465}">
      <dgm:prSet phldrT="[Text]"/>
      <dgm:spPr/>
      <dgm:t>
        <a:bodyPr/>
        <a:lstStyle/>
        <a:p>
          <a:r>
            <a: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Örneklerin Sunuluşu</a:t>
          </a:r>
        </a:p>
      </dgm:t>
    </dgm:pt>
    <dgm:pt modelId="{2B2F7757-47F7-4AEC-8684-675ED6F58386}" type="parTrans" cxnId="{F2650BEB-FAB4-41B3-949A-364E1E461852}">
      <dgm:prSet/>
      <dgm:spPr/>
      <dgm:t>
        <a:bodyPr/>
        <a:lstStyle/>
        <a:p>
          <a:endParaRPr lang="tr-TR"/>
        </a:p>
      </dgm:t>
    </dgm:pt>
    <dgm:pt modelId="{AA7CD252-A6F4-407B-89C0-7E609C526764}" type="sibTrans" cxnId="{F2650BEB-FAB4-41B3-949A-364E1E461852}">
      <dgm:prSet/>
      <dgm:spPr/>
      <dgm:t>
        <a:bodyPr/>
        <a:lstStyle/>
        <a:p>
          <a:endParaRPr lang="tr-TR"/>
        </a:p>
      </dgm:t>
    </dgm:pt>
    <dgm:pt modelId="{F821BA88-04C1-4D92-84B8-811257619165}">
      <dgm:prSet phldrT="[Text]" custT="1"/>
      <dgm:spPr/>
      <dgm:t>
        <a:bodyPr/>
        <a:lstStyle/>
        <a:p>
          <a:r>
            <a:rPr lang="tr-TR" sz="1700" b="1" dirty="0"/>
            <a:t>Homojenlik</a:t>
          </a:r>
        </a:p>
      </dgm:t>
    </dgm:pt>
    <dgm:pt modelId="{C82D4317-AA3F-4A61-AE08-D0A045E5B40F}" type="parTrans" cxnId="{ACF405D0-F82B-4609-ACBC-EA0D591227F7}">
      <dgm:prSet/>
      <dgm:spPr/>
      <dgm:t>
        <a:bodyPr/>
        <a:lstStyle/>
        <a:p>
          <a:endParaRPr lang="tr-TR"/>
        </a:p>
      </dgm:t>
    </dgm:pt>
    <dgm:pt modelId="{B46A93D6-07F7-4150-BD95-8209977A8F27}" type="sibTrans" cxnId="{ACF405D0-F82B-4609-ACBC-EA0D591227F7}">
      <dgm:prSet/>
      <dgm:spPr/>
      <dgm:t>
        <a:bodyPr/>
        <a:lstStyle/>
        <a:p>
          <a:endParaRPr lang="tr-TR"/>
        </a:p>
      </dgm:t>
    </dgm:pt>
    <dgm:pt modelId="{C7DB5F03-5D8C-430D-BC28-A5D4CA6422F2}">
      <dgm:prSet phldrT="[Text]" custT="1"/>
      <dgm:spPr/>
      <dgm:t>
        <a:bodyPr/>
        <a:lstStyle/>
        <a:p>
          <a:r>
            <a:rPr lang="tr-TR" sz="1700" b="1" dirty="0"/>
            <a:t>Sıcaklık</a:t>
          </a:r>
        </a:p>
      </dgm:t>
    </dgm:pt>
    <dgm:pt modelId="{3CA4F4A9-960F-49E9-986F-9AA94EC9ABC1}" type="parTrans" cxnId="{56D8B6C8-B734-4491-8FF4-28F5B830FBB9}">
      <dgm:prSet/>
      <dgm:spPr/>
      <dgm:t>
        <a:bodyPr/>
        <a:lstStyle/>
        <a:p>
          <a:endParaRPr lang="tr-TR"/>
        </a:p>
      </dgm:t>
    </dgm:pt>
    <dgm:pt modelId="{AA2D33D7-9B3B-473E-AC8C-77A490803A7D}" type="sibTrans" cxnId="{56D8B6C8-B734-4491-8FF4-28F5B830FBB9}">
      <dgm:prSet/>
      <dgm:spPr/>
      <dgm:t>
        <a:bodyPr/>
        <a:lstStyle/>
        <a:p>
          <a:endParaRPr lang="tr-TR"/>
        </a:p>
      </dgm:t>
    </dgm:pt>
    <dgm:pt modelId="{52B15955-5B86-46D5-9192-E2F8CD09B6A6}">
      <dgm:prSet phldrT="[Text]" custT="1"/>
      <dgm:spPr/>
      <dgm:t>
        <a:bodyPr/>
        <a:lstStyle/>
        <a:p>
          <a:r>
            <a:rPr lang="tr-TR" sz="1700" b="1" dirty="0"/>
            <a:t>Sunum kapları</a:t>
          </a:r>
        </a:p>
      </dgm:t>
    </dgm:pt>
    <dgm:pt modelId="{BD2B86CE-9F4B-45E8-8317-E2D17A9A1F4F}" type="parTrans" cxnId="{FB1159EC-22AB-4967-BEAA-35660633B400}">
      <dgm:prSet/>
      <dgm:spPr/>
      <dgm:t>
        <a:bodyPr/>
        <a:lstStyle/>
        <a:p>
          <a:endParaRPr lang="tr-TR"/>
        </a:p>
      </dgm:t>
    </dgm:pt>
    <dgm:pt modelId="{5DC8FE43-F91A-4CCA-A98B-F654D2C3E0FA}" type="sibTrans" cxnId="{FB1159EC-22AB-4967-BEAA-35660633B400}">
      <dgm:prSet/>
      <dgm:spPr/>
      <dgm:t>
        <a:bodyPr/>
        <a:lstStyle/>
        <a:p>
          <a:endParaRPr lang="tr-TR"/>
        </a:p>
      </dgm:t>
    </dgm:pt>
    <dgm:pt modelId="{80FFC622-AC29-465C-8C56-731773CD2478}">
      <dgm:prSet phldrT="[Text]" custT="1"/>
      <dgm:spPr/>
      <dgm:t>
        <a:bodyPr/>
        <a:lstStyle/>
        <a:p>
          <a:r>
            <a:rPr lang="tr-TR" sz="1700" b="1" dirty="0"/>
            <a:t>Örnek Miktarı</a:t>
          </a:r>
        </a:p>
      </dgm:t>
    </dgm:pt>
    <dgm:pt modelId="{82ABD90F-1570-4470-8921-C7E4D7F75531}" type="parTrans" cxnId="{5F796D1C-EF0F-440E-B246-4671BF751ECF}">
      <dgm:prSet/>
      <dgm:spPr/>
      <dgm:t>
        <a:bodyPr/>
        <a:lstStyle/>
        <a:p>
          <a:endParaRPr lang="tr-TR"/>
        </a:p>
      </dgm:t>
    </dgm:pt>
    <dgm:pt modelId="{7841C17E-D8E2-43A6-A80D-E502605B9B0C}" type="sibTrans" cxnId="{5F796D1C-EF0F-440E-B246-4671BF751ECF}">
      <dgm:prSet/>
      <dgm:spPr/>
      <dgm:t>
        <a:bodyPr/>
        <a:lstStyle/>
        <a:p>
          <a:endParaRPr lang="tr-TR"/>
        </a:p>
      </dgm:t>
    </dgm:pt>
    <dgm:pt modelId="{48CDE583-C6BF-4702-B147-BDB17DBD5D48}">
      <dgm:prSet phldrT="[Text]" custT="1"/>
      <dgm:spPr/>
      <dgm:t>
        <a:bodyPr/>
        <a:lstStyle/>
        <a:p>
          <a:r>
            <a:rPr lang="tr-TR" sz="1700" b="1" dirty="0"/>
            <a:t>Örnek sayısı</a:t>
          </a:r>
        </a:p>
      </dgm:t>
    </dgm:pt>
    <dgm:pt modelId="{3F47AE94-820A-4C47-85E7-02DD4E5B0E85}" type="parTrans" cxnId="{1B35345E-C4EC-401B-9A36-A7FA04FCF859}">
      <dgm:prSet/>
      <dgm:spPr/>
      <dgm:t>
        <a:bodyPr/>
        <a:lstStyle/>
        <a:p>
          <a:endParaRPr lang="tr-TR"/>
        </a:p>
      </dgm:t>
    </dgm:pt>
    <dgm:pt modelId="{46C7695D-B9CC-432A-A3CD-04F1BC8121B3}" type="sibTrans" cxnId="{1B35345E-C4EC-401B-9A36-A7FA04FCF859}">
      <dgm:prSet/>
      <dgm:spPr/>
      <dgm:t>
        <a:bodyPr/>
        <a:lstStyle/>
        <a:p>
          <a:endParaRPr lang="tr-TR"/>
        </a:p>
      </dgm:t>
    </dgm:pt>
    <dgm:pt modelId="{11A8376F-8E5D-459B-B061-01E5B48D7736}">
      <dgm:prSet phldrT="[Text]" custT="1"/>
      <dgm:spPr/>
      <dgm:t>
        <a:bodyPr/>
        <a:lstStyle/>
        <a:p>
          <a:r>
            <a:rPr lang="tr-TR" sz="1700" b="1" dirty="0"/>
            <a:t>Kodlama</a:t>
          </a:r>
        </a:p>
      </dgm:t>
    </dgm:pt>
    <dgm:pt modelId="{998938E3-4261-44BA-8AF6-024250B0418E}" type="parTrans" cxnId="{5CDF03EA-109C-48DE-A04A-7D21A066D647}">
      <dgm:prSet/>
      <dgm:spPr/>
      <dgm:t>
        <a:bodyPr/>
        <a:lstStyle/>
        <a:p>
          <a:endParaRPr lang="tr-TR"/>
        </a:p>
      </dgm:t>
    </dgm:pt>
    <dgm:pt modelId="{E6400BA3-8715-4DAC-A5B3-418B37178ED5}" type="sibTrans" cxnId="{5CDF03EA-109C-48DE-A04A-7D21A066D647}">
      <dgm:prSet/>
      <dgm:spPr/>
      <dgm:t>
        <a:bodyPr/>
        <a:lstStyle/>
        <a:p>
          <a:endParaRPr lang="tr-TR"/>
        </a:p>
      </dgm:t>
    </dgm:pt>
    <dgm:pt modelId="{C50CBA8D-7AEE-4195-86C5-B99821065416}">
      <dgm:prSet/>
      <dgm:spPr/>
      <dgm:t>
        <a:bodyPr/>
        <a:lstStyle/>
        <a:p>
          <a:endParaRPr lang="tr-TR" dirty="0"/>
        </a:p>
      </dgm:t>
    </dgm:pt>
    <dgm:pt modelId="{0F18C285-C0C5-4B08-880F-E6E1C9EBE0B5}" type="parTrans" cxnId="{90BE2794-504C-4249-BD8F-A277CD352ABA}">
      <dgm:prSet/>
      <dgm:spPr/>
      <dgm:t>
        <a:bodyPr/>
        <a:lstStyle/>
        <a:p>
          <a:endParaRPr lang="tr-TR"/>
        </a:p>
      </dgm:t>
    </dgm:pt>
    <dgm:pt modelId="{8BD216D3-7030-4981-A7B8-D38643073239}" type="sibTrans" cxnId="{90BE2794-504C-4249-BD8F-A277CD352ABA}">
      <dgm:prSet/>
      <dgm:spPr/>
      <dgm:t>
        <a:bodyPr/>
        <a:lstStyle/>
        <a:p>
          <a:endParaRPr lang="tr-TR"/>
        </a:p>
      </dgm:t>
    </dgm:pt>
    <dgm:pt modelId="{939C6F96-342B-4A19-A395-AEA5B16BC7F5}" type="pres">
      <dgm:prSet presAssocID="{57861CC1-7CEB-4B5A-BE29-2A45F6BF86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BA5ABFE-A060-4EDE-AE06-9C840A6F75AB}" type="pres">
      <dgm:prSet presAssocID="{8657B934-5C5F-4508-B0F6-5763556AC465}" presName="centerShape" presStyleLbl="node0" presStyleIdx="0" presStyleCnt="1" custScaleX="105255"/>
      <dgm:spPr/>
      <dgm:t>
        <a:bodyPr/>
        <a:lstStyle/>
        <a:p>
          <a:endParaRPr lang="tr-TR"/>
        </a:p>
      </dgm:t>
    </dgm:pt>
    <dgm:pt modelId="{DC7BC248-F7E0-4D93-B7FD-D6CE3369ACFA}" type="pres">
      <dgm:prSet presAssocID="{C82D4317-AA3F-4A61-AE08-D0A045E5B40F}" presName="parTrans" presStyleLbl="sibTrans2D1" presStyleIdx="0" presStyleCnt="6"/>
      <dgm:spPr/>
      <dgm:t>
        <a:bodyPr/>
        <a:lstStyle/>
        <a:p>
          <a:endParaRPr lang="tr-TR"/>
        </a:p>
      </dgm:t>
    </dgm:pt>
    <dgm:pt modelId="{B0277582-2713-4414-862E-B7E53B040156}" type="pres">
      <dgm:prSet presAssocID="{C82D4317-AA3F-4A61-AE08-D0A045E5B40F}" presName="connectorText" presStyleLbl="sibTrans2D1" presStyleIdx="0" presStyleCnt="6"/>
      <dgm:spPr/>
      <dgm:t>
        <a:bodyPr/>
        <a:lstStyle/>
        <a:p>
          <a:endParaRPr lang="tr-TR"/>
        </a:p>
      </dgm:t>
    </dgm:pt>
    <dgm:pt modelId="{490D7C17-3C0B-4084-B081-6E5AC510A719}" type="pres">
      <dgm:prSet presAssocID="{F821BA88-04C1-4D92-84B8-811257619165}" presName="node" presStyleLbl="node1" presStyleIdx="0" presStyleCnt="6" custScaleX="1218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BFB5F6-3FA8-4BA7-BB1B-9222B232A546}" type="pres">
      <dgm:prSet presAssocID="{3CA4F4A9-960F-49E9-986F-9AA94EC9ABC1}" presName="parTrans" presStyleLbl="sibTrans2D1" presStyleIdx="1" presStyleCnt="6"/>
      <dgm:spPr/>
      <dgm:t>
        <a:bodyPr/>
        <a:lstStyle/>
        <a:p>
          <a:endParaRPr lang="tr-TR"/>
        </a:p>
      </dgm:t>
    </dgm:pt>
    <dgm:pt modelId="{E8AB93F5-2C25-4B7B-8564-7AF0C02ECB79}" type="pres">
      <dgm:prSet presAssocID="{3CA4F4A9-960F-49E9-986F-9AA94EC9ABC1}" presName="connectorText" presStyleLbl="sibTrans2D1" presStyleIdx="1" presStyleCnt="6"/>
      <dgm:spPr/>
      <dgm:t>
        <a:bodyPr/>
        <a:lstStyle/>
        <a:p>
          <a:endParaRPr lang="tr-TR"/>
        </a:p>
      </dgm:t>
    </dgm:pt>
    <dgm:pt modelId="{0D970BA4-28FF-4A95-B489-A84806D38831}" type="pres">
      <dgm:prSet presAssocID="{C7DB5F03-5D8C-430D-BC28-A5D4CA6422F2}" presName="node" presStyleLbl="node1" presStyleIdx="1" presStyleCnt="6" custScaleX="110912" custRadScaleRad="99416" custRadScaleInc="19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2B7DE6-1F83-4997-8E36-316ADD35A40D}" type="pres">
      <dgm:prSet presAssocID="{BD2B86CE-9F4B-45E8-8317-E2D17A9A1F4F}" presName="parTrans" presStyleLbl="sibTrans2D1" presStyleIdx="2" presStyleCnt="6"/>
      <dgm:spPr/>
      <dgm:t>
        <a:bodyPr/>
        <a:lstStyle/>
        <a:p>
          <a:endParaRPr lang="tr-TR"/>
        </a:p>
      </dgm:t>
    </dgm:pt>
    <dgm:pt modelId="{AB446072-26DE-417A-93AA-820C4ABC1447}" type="pres">
      <dgm:prSet presAssocID="{BD2B86CE-9F4B-45E8-8317-E2D17A9A1F4F}" presName="connectorText" presStyleLbl="sibTrans2D1" presStyleIdx="2" presStyleCnt="6"/>
      <dgm:spPr/>
      <dgm:t>
        <a:bodyPr/>
        <a:lstStyle/>
        <a:p>
          <a:endParaRPr lang="tr-TR"/>
        </a:p>
      </dgm:t>
    </dgm:pt>
    <dgm:pt modelId="{E4BC6B94-2199-45F0-855D-EA475886D1C8}" type="pres">
      <dgm:prSet presAssocID="{52B15955-5B86-46D5-9192-E2F8CD09B6A6}" presName="node" presStyleLbl="node1" presStyleIdx="2" presStyleCnt="6" custScaleX="1083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9891EF-4932-4B9F-AA5E-0D31720BF187}" type="pres">
      <dgm:prSet presAssocID="{82ABD90F-1570-4470-8921-C7E4D7F75531}" presName="parTrans" presStyleLbl="sibTrans2D1" presStyleIdx="3" presStyleCnt="6"/>
      <dgm:spPr/>
      <dgm:t>
        <a:bodyPr/>
        <a:lstStyle/>
        <a:p>
          <a:endParaRPr lang="tr-TR"/>
        </a:p>
      </dgm:t>
    </dgm:pt>
    <dgm:pt modelId="{B4EC88BC-C116-4FDD-8C42-1E6E52F9D187}" type="pres">
      <dgm:prSet presAssocID="{82ABD90F-1570-4470-8921-C7E4D7F75531}" presName="connectorText" presStyleLbl="sibTrans2D1" presStyleIdx="3" presStyleCnt="6"/>
      <dgm:spPr/>
      <dgm:t>
        <a:bodyPr/>
        <a:lstStyle/>
        <a:p>
          <a:endParaRPr lang="tr-TR"/>
        </a:p>
      </dgm:t>
    </dgm:pt>
    <dgm:pt modelId="{633B4196-0224-4746-BE23-7EDE98869B40}" type="pres">
      <dgm:prSet presAssocID="{80FFC622-AC29-465C-8C56-731773CD2478}" presName="node" presStyleLbl="node1" presStyleIdx="3" presStyleCnt="6" custScaleX="11681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D86A1B-A2A5-457F-8792-E2918F585A43}" type="pres">
      <dgm:prSet presAssocID="{3F47AE94-820A-4C47-85E7-02DD4E5B0E85}" presName="parTrans" presStyleLbl="sibTrans2D1" presStyleIdx="4" presStyleCnt="6"/>
      <dgm:spPr/>
      <dgm:t>
        <a:bodyPr/>
        <a:lstStyle/>
        <a:p>
          <a:endParaRPr lang="tr-TR"/>
        </a:p>
      </dgm:t>
    </dgm:pt>
    <dgm:pt modelId="{5945FDC0-C33C-463A-8F9F-FA2AB47CC73F}" type="pres">
      <dgm:prSet presAssocID="{3F47AE94-820A-4C47-85E7-02DD4E5B0E85}" presName="connectorText" presStyleLbl="sibTrans2D1" presStyleIdx="4" presStyleCnt="6"/>
      <dgm:spPr/>
      <dgm:t>
        <a:bodyPr/>
        <a:lstStyle/>
        <a:p>
          <a:endParaRPr lang="tr-TR"/>
        </a:p>
      </dgm:t>
    </dgm:pt>
    <dgm:pt modelId="{058141A5-9550-4913-9741-0C7115D2CF5E}" type="pres">
      <dgm:prSet presAssocID="{48CDE583-C6BF-4702-B147-BDB17DBD5D48}" presName="node" presStyleLbl="node1" presStyleIdx="4" presStyleCnt="6" custScaleX="1157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407201D-84BE-4B6E-9A1F-CD0402EC5834}" type="pres">
      <dgm:prSet presAssocID="{998938E3-4261-44BA-8AF6-024250B0418E}" presName="parTrans" presStyleLbl="sibTrans2D1" presStyleIdx="5" presStyleCnt="6"/>
      <dgm:spPr/>
      <dgm:t>
        <a:bodyPr/>
        <a:lstStyle/>
        <a:p>
          <a:endParaRPr lang="tr-TR"/>
        </a:p>
      </dgm:t>
    </dgm:pt>
    <dgm:pt modelId="{39242751-1F24-49AF-B0E7-5F3D19A61727}" type="pres">
      <dgm:prSet presAssocID="{998938E3-4261-44BA-8AF6-024250B0418E}" presName="connectorText" presStyleLbl="sibTrans2D1" presStyleIdx="5" presStyleCnt="6"/>
      <dgm:spPr/>
      <dgm:t>
        <a:bodyPr/>
        <a:lstStyle/>
        <a:p>
          <a:endParaRPr lang="tr-TR"/>
        </a:p>
      </dgm:t>
    </dgm:pt>
    <dgm:pt modelId="{70AFAF2E-E485-43F7-85AA-F9911627C01E}" type="pres">
      <dgm:prSet presAssocID="{11A8376F-8E5D-459B-B061-01E5B48D7736}" presName="node" presStyleLbl="node1" presStyleIdx="5" presStyleCnt="6" custScaleX="114984" custRadScaleRad="96529" custRadScaleInc="11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34CFE11-4802-43F8-B053-5B912ED4B5D9}" type="presOf" srcId="{52B15955-5B86-46D5-9192-E2F8CD09B6A6}" destId="{E4BC6B94-2199-45F0-855D-EA475886D1C8}" srcOrd="0" destOrd="0" presId="urn:microsoft.com/office/officeart/2005/8/layout/radial5"/>
    <dgm:cxn modelId="{74C54128-C406-458A-8BD0-A11968BFC82E}" type="presOf" srcId="{BD2B86CE-9F4B-45E8-8317-E2D17A9A1F4F}" destId="{942B7DE6-1F83-4997-8E36-316ADD35A40D}" srcOrd="0" destOrd="0" presId="urn:microsoft.com/office/officeart/2005/8/layout/radial5"/>
    <dgm:cxn modelId="{1B35345E-C4EC-401B-9A36-A7FA04FCF859}" srcId="{8657B934-5C5F-4508-B0F6-5763556AC465}" destId="{48CDE583-C6BF-4702-B147-BDB17DBD5D48}" srcOrd="4" destOrd="0" parTransId="{3F47AE94-820A-4C47-85E7-02DD4E5B0E85}" sibTransId="{46C7695D-B9CC-432A-A3CD-04F1BC8121B3}"/>
    <dgm:cxn modelId="{5F796D1C-EF0F-440E-B246-4671BF751ECF}" srcId="{8657B934-5C5F-4508-B0F6-5763556AC465}" destId="{80FFC622-AC29-465C-8C56-731773CD2478}" srcOrd="3" destOrd="0" parTransId="{82ABD90F-1570-4470-8921-C7E4D7F75531}" sibTransId="{7841C17E-D8E2-43A6-A80D-E502605B9B0C}"/>
    <dgm:cxn modelId="{8D693755-C52A-48A9-9D76-A360A71A588C}" type="presOf" srcId="{BD2B86CE-9F4B-45E8-8317-E2D17A9A1F4F}" destId="{AB446072-26DE-417A-93AA-820C4ABC1447}" srcOrd="1" destOrd="0" presId="urn:microsoft.com/office/officeart/2005/8/layout/radial5"/>
    <dgm:cxn modelId="{BDA283BC-1ECC-488C-818A-40E9F2E2685C}" type="presOf" srcId="{82ABD90F-1570-4470-8921-C7E4D7F75531}" destId="{B4EC88BC-C116-4FDD-8C42-1E6E52F9D187}" srcOrd="1" destOrd="0" presId="urn:microsoft.com/office/officeart/2005/8/layout/radial5"/>
    <dgm:cxn modelId="{2181364F-7559-43E3-8336-17A805E803E7}" type="presOf" srcId="{C7DB5F03-5D8C-430D-BC28-A5D4CA6422F2}" destId="{0D970BA4-28FF-4A95-B489-A84806D38831}" srcOrd="0" destOrd="0" presId="urn:microsoft.com/office/officeart/2005/8/layout/radial5"/>
    <dgm:cxn modelId="{FC6EE667-E209-402F-9923-B6D37655ABCB}" type="presOf" srcId="{8657B934-5C5F-4508-B0F6-5763556AC465}" destId="{CBA5ABFE-A060-4EDE-AE06-9C840A6F75AB}" srcOrd="0" destOrd="0" presId="urn:microsoft.com/office/officeart/2005/8/layout/radial5"/>
    <dgm:cxn modelId="{6272F096-1208-41AD-83E1-BFD1E216D286}" type="presOf" srcId="{3F47AE94-820A-4C47-85E7-02DD4E5B0E85}" destId="{93D86A1B-A2A5-457F-8792-E2918F585A43}" srcOrd="0" destOrd="0" presId="urn:microsoft.com/office/officeart/2005/8/layout/radial5"/>
    <dgm:cxn modelId="{90BE2794-504C-4249-BD8F-A277CD352ABA}" srcId="{57861CC1-7CEB-4B5A-BE29-2A45F6BF8682}" destId="{C50CBA8D-7AEE-4195-86C5-B99821065416}" srcOrd="1" destOrd="0" parTransId="{0F18C285-C0C5-4B08-880F-E6E1C9EBE0B5}" sibTransId="{8BD216D3-7030-4981-A7B8-D38643073239}"/>
    <dgm:cxn modelId="{7D49658F-B2C3-47FA-BCE5-2D717D71681C}" type="presOf" srcId="{3F47AE94-820A-4C47-85E7-02DD4E5B0E85}" destId="{5945FDC0-C33C-463A-8F9F-FA2AB47CC73F}" srcOrd="1" destOrd="0" presId="urn:microsoft.com/office/officeart/2005/8/layout/radial5"/>
    <dgm:cxn modelId="{56D8B6C8-B734-4491-8FF4-28F5B830FBB9}" srcId="{8657B934-5C5F-4508-B0F6-5763556AC465}" destId="{C7DB5F03-5D8C-430D-BC28-A5D4CA6422F2}" srcOrd="1" destOrd="0" parTransId="{3CA4F4A9-960F-49E9-986F-9AA94EC9ABC1}" sibTransId="{AA2D33D7-9B3B-473E-AC8C-77A490803A7D}"/>
    <dgm:cxn modelId="{6C488CB2-07BD-4149-A760-FA5AC0754E15}" type="presOf" srcId="{48CDE583-C6BF-4702-B147-BDB17DBD5D48}" destId="{058141A5-9550-4913-9741-0C7115D2CF5E}" srcOrd="0" destOrd="0" presId="urn:microsoft.com/office/officeart/2005/8/layout/radial5"/>
    <dgm:cxn modelId="{94EE9945-E0D5-430C-BD8E-A2CF0E56476F}" type="presOf" srcId="{998938E3-4261-44BA-8AF6-024250B0418E}" destId="{39242751-1F24-49AF-B0E7-5F3D19A61727}" srcOrd="1" destOrd="0" presId="urn:microsoft.com/office/officeart/2005/8/layout/radial5"/>
    <dgm:cxn modelId="{0235EEB7-258C-4535-B229-C6AAB58B222C}" type="presOf" srcId="{3CA4F4A9-960F-49E9-986F-9AA94EC9ABC1}" destId="{CABFB5F6-3FA8-4BA7-BB1B-9222B232A546}" srcOrd="0" destOrd="0" presId="urn:microsoft.com/office/officeart/2005/8/layout/radial5"/>
    <dgm:cxn modelId="{A3A6DAAB-EC18-48FA-892D-9952535C226A}" type="presOf" srcId="{C82D4317-AA3F-4A61-AE08-D0A045E5B40F}" destId="{DC7BC248-F7E0-4D93-B7FD-D6CE3369ACFA}" srcOrd="0" destOrd="0" presId="urn:microsoft.com/office/officeart/2005/8/layout/radial5"/>
    <dgm:cxn modelId="{820E015A-BE2A-4921-8749-C20C4AFFEAA4}" type="presOf" srcId="{82ABD90F-1570-4470-8921-C7E4D7F75531}" destId="{6B9891EF-4932-4B9F-AA5E-0D31720BF187}" srcOrd="0" destOrd="0" presId="urn:microsoft.com/office/officeart/2005/8/layout/radial5"/>
    <dgm:cxn modelId="{5CDF03EA-109C-48DE-A04A-7D21A066D647}" srcId="{8657B934-5C5F-4508-B0F6-5763556AC465}" destId="{11A8376F-8E5D-459B-B061-01E5B48D7736}" srcOrd="5" destOrd="0" parTransId="{998938E3-4261-44BA-8AF6-024250B0418E}" sibTransId="{E6400BA3-8715-4DAC-A5B3-418B37178ED5}"/>
    <dgm:cxn modelId="{DD8FB879-F593-425F-A67F-383DDAC0B537}" type="presOf" srcId="{11A8376F-8E5D-459B-B061-01E5B48D7736}" destId="{70AFAF2E-E485-43F7-85AA-F9911627C01E}" srcOrd="0" destOrd="0" presId="urn:microsoft.com/office/officeart/2005/8/layout/radial5"/>
    <dgm:cxn modelId="{ACF405D0-F82B-4609-ACBC-EA0D591227F7}" srcId="{8657B934-5C5F-4508-B0F6-5763556AC465}" destId="{F821BA88-04C1-4D92-84B8-811257619165}" srcOrd="0" destOrd="0" parTransId="{C82D4317-AA3F-4A61-AE08-D0A045E5B40F}" sibTransId="{B46A93D6-07F7-4150-BD95-8209977A8F27}"/>
    <dgm:cxn modelId="{959136A0-B612-424B-B8F0-ECFE0C006F15}" type="presOf" srcId="{F821BA88-04C1-4D92-84B8-811257619165}" destId="{490D7C17-3C0B-4084-B081-6E5AC510A719}" srcOrd="0" destOrd="0" presId="urn:microsoft.com/office/officeart/2005/8/layout/radial5"/>
    <dgm:cxn modelId="{CD387E32-3333-4AA7-8933-14344DB4BD0F}" type="presOf" srcId="{3CA4F4A9-960F-49E9-986F-9AA94EC9ABC1}" destId="{E8AB93F5-2C25-4B7B-8564-7AF0C02ECB79}" srcOrd="1" destOrd="0" presId="urn:microsoft.com/office/officeart/2005/8/layout/radial5"/>
    <dgm:cxn modelId="{37EF874C-AEA4-41CB-841A-E9BCC8C763BE}" type="presOf" srcId="{80FFC622-AC29-465C-8C56-731773CD2478}" destId="{633B4196-0224-4746-BE23-7EDE98869B40}" srcOrd="0" destOrd="0" presId="urn:microsoft.com/office/officeart/2005/8/layout/radial5"/>
    <dgm:cxn modelId="{4263D10E-56D1-44C6-B6B4-C6D7E37197CF}" type="presOf" srcId="{C82D4317-AA3F-4A61-AE08-D0A045E5B40F}" destId="{B0277582-2713-4414-862E-B7E53B040156}" srcOrd="1" destOrd="0" presId="urn:microsoft.com/office/officeart/2005/8/layout/radial5"/>
    <dgm:cxn modelId="{FE577B12-BC7D-48BE-9847-BB8EE12D472A}" type="presOf" srcId="{57861CC1-7CEB-4B5A-BE29-2A45F6BF8682}" destId="{939C6F96-342B-4A19-A395-AEA5B16BC7F5}" srcOrd="0" destOrd="0" presId="urn:microsoft.com/office/officeart/2005/8/layout/radial5"/>
    <dgm:cxn modelId="{B2A42FDE-55CE-47EB-ACCF-5B141B1AD425}" type="presOf" srcId="{998938E3-4261-44BA-8AF6-024250B0418E}" destId="{7407201D-84BE-4B6E-9A1F-CD0402EC5834}" srcOrd="0" destOrd="0" presId="urn:microsoft.com/office/officeart/2005/8/layout/radial5"/>
    <dgm:cxn modelId="{F2650BEB-FAB4-41B3-949A-364E1E461852}" srcId="{57861CC1-7CEB-4B5A-BE29-2A45F6BF8682}" destId="{8657B934-5C5F-4508-B0F6-5763556AC465}" srcOrd="0" destOrd="0" parTransId="{2B2F7757-47F7-4AEC-8684-675ED6F58386}" sibTransId="{AA7CD252-A6F4-407B-89C0-7E609C526764}"/>
    <dgm:cxn modelId="{FB1159EC-22AB-4967-BEAA-35660633B400}" srcId="{8657B934-5C5F-4508-B0F6-5763556AC465}" destId="{52B15955-5B86-46D5-9192-E2F8CD09B6A6}" srcOrd="2" destOrd="0" parTransId="{BD2B86CE-9F4B-45E8-8317-E2D17A9A1F4F}" sibTransId="{5DC8FE43-F91A-4CCA-A98B-F654D2C3E0FA}"/>
    <dgm:cxn modelId="{8D7F3D55-D651-407C-A898-BBE93F7FAEF3}" type="presParOf" srcId="{939C6F96-342B-4A19-A395-AEA5B16BC7F5}" destId="{CBA5ABFE-A060-4EDE-AE06-9C840A6F75AB}" srcOrd="0" destOrd="0" presId="urn:microsoft.com/office/officeart/2005/8/layout/radial5"/>
    <dgm:cxn modelId="{3D81F61A-2D98-4953-B13B-E2E45215D7EC}" type="presParOf" srcId="{939C6F96-342B-4A19-A395-AEA5B16BC7F5}" destId="{DC7BC248-F7E0-4D93-B7FD-D6CE3369ACFA}" srcOrd="1" destOrd="0" presId="urn:microsoft.com/office/officeart/2005/8/layout/radial5"/>
    <dgm:cxn modelId="{5F4EECB3-5926-4FD5-B35D-20E2210BD2A0}" type="presParOf" srcId="{DC7BC248-F7E0-4D93-B7FD-D6CE3369ACFA}" destId="{B0277582-2713-4414-862E-B7E53B040156}" srcOrd="0" destOrd="0" presId="urn:microsoft.com/office/officeart/2005/8/layout/radial5"/>
    <dgm:cxn modelId="{90197991-E85C-4A5F-A1AD-6CFBDA18A228}" type="presParOf" srcId="{939C6F96-342B-4A19-A395-AEA5B16BC7F5}" destId="{490D7C17-3C0B-4084-B081-6E5AC510A719}" srcOrd="2" destOrd="0" presId="urn:microsoft.com/office/officeart/2005/8/layout/radial5"/>
    <dgm:cxn modelId="{23D119BD-6308-4D8D-BA36-1ADA45CA86A3}" type="presParOf" srcId="{939C6F96-342B-4A19-A395-AEA5B16BC7F5}" destId="{CABFB5F6-3FA8-4BA7-BB1B-9222B232A546}" srcOrd="3" destOrd="0" presId="urn:microsoft.com/office/officeart/2005/8/layout/radial5"/>
    <dgm:cxn modelId="{FF80872F-32EF-482B-9D50-DA29AEA231B6}" type="presParOf" srcId="{CABFB5F6-3FA8-4BA7-BB1B-9222B232A546}" destId="{E8AB93F5-2C25-4B7B-8564-7AF0C02ECB79}" srcOrd="0" destOrd="0" presId="urn:microsoft.com/office/officeart/2005/8/layout/radial5"/>
    <dgm:cxn modelId="{B86F5C0A-F209-4853-A74D-820962A83486}" type="presParOf" srcId="{939C6F96-342B-4A19-A395-AEA5B16BC7F5}" destId="{0D970BA4-28FF-4A95-B489-A84806D38831}" srcOrd="4" destOrd="0" presId="urn:microsoft.com/office/officeart/2005/8/layout/radial5"/>
    <dgm:cxn modelId="{131B4FAB-851F-450C-95AC-D34D264D2614}" type="presParOf" srcId="{939C6F96-342B-4A19-A395-AEA5B16BC7F5}" destId="{942B7DE6-1F83-4997-8E36-316ADD35A40D}" srcOrd="5" destOrd="0" presId="urn:microsoft.com/office/officeart/2005/8/layout/radial5"/>
    <dgm:cxn modelId="{F3A8AF97-6BEC-4B89-B4B0-50F9465DB7EB}" type="presParOf" srcId="{942B7DE6-1F83-4997-8E36-316ADD35A40D}" destId="{AB446072-26DE-417A-93AA-820C4ABC1447}" srcOrd="0" destOrd="0" presId="urn:microsoft.com/office/officeart/2005/8/layout/radial5"/>
    <dgm:cxn modelId="{B2356569-5831-4D5A-B35B-B6695CFD2CDF}" type="presParOf" srcId="{939C6F96-342B-4A19-A395-AEA5B16BC7F5}" destId="{E4BC6B94-2199-45F0-855D-EA475886D1C8}" srcOrd="6" destOrd="0" presId="urn:microsoft.com/office/officeart/2005/8/layout/radial5"/>
    <dgm:cxn modelId="{2BBF1449-B07C-4A88-B13E-C7EABF0F3C0C}" type="presParOf" srcId="{939C6F96-342B-4A19-A395-AEA5B16BC7F5}" destId="{6B9891EF-4932-4B9F-AA5E-0D31720BF187}" srcOrd="7" destOrd="0" presId="urn:microsoft.com/office/officeart/2005/8/layout/radial5"/>
    <dgm:cxn modelId="{55C051DB-3844-4C4C-A353-8FD939C85EDC}" type="presParOf" srcId="{6B9891EF-4932-4B9F-AA5E-0D31720BF187}" destId="{B4EC88BC-C116-4FDD-8C42-1E6E52F9D187}" srcOrd="0" destOrd="0" presId="urn:microsoft.com/office/officeart/2005/8/layout/radial5"/>
    <dgm:cxn modelId="{021B711B-3FFA-403E-B7DD-14214BF18663}" type="presParOf" srcId="{939C6F96-342B-4A19-A395-AEA5B16BC7F5}" destId="{633B4196-0224-4746-BE23-7EDE98869B40}" srcOrd="8" destOrd="0" presId="urn:microsoft.com/office/officeart/2005/8/layout/radial5"/>
    <dgm:cxn modelId="{4A880F7D-5D41-4361-B194-D75593D35EFD}" type="presParOf" srcId="{939C6F96-342B-4A19-A395-AEA5B16BC7F5}" destId="{93D86A1B-A2A5-457F-8792-E2918F585A43}" srcOrd="9" destOrd="0" presId="urn:microsoft.com/office/officeart/2005/8/layout/radial5"/>
    <dgm:cxn modelId="{3DC60EFD-C7A8-4110-B621-92E428BFDEC0}" type="presParOf" srcId="{93D86A1B-A2A5-457F-8792-E2918F585A43}" destId="{5945FDC0-C33C-463A-8F9F-FA2AB47CC73F}" srcOrd="0" destOrd="0" presId="urn:microsoft.com/office/officeart/2005/8/layout/radial5"/>
    <dgm:cxn modelId="{5450E526-681B-4D04-A063-D3D031F7B65C}" type="presParOf" srcId="{939C6F96-342B-4A19-A395-AEA5B16BC7F5}" destId="{058141A5-9550-4913-9741-0C7115D2CF5E}" srcOrd="10" destOrd="0" presId="urn:microsoft.com/office/officeart/2005/8/layout/radial5"/>
    <dgm:cxn modelId="{F8D034F8-C39D-4283-AFF6-26E8AD3C8C16}" type="presParOf" srcId="{939C6F96-342B-4A19-A395-AEA5B16BC7F5}" destId="{7407201D-84BE-4B6E-9A1F-CD0402EC5834}" srcOrd="11" destOrd="0" presId="urn:microsoft.com/office/officeart/2005/8/layout/radial5"/>
    <dgm:cxn modelId="{84A574F0-B5F9-412D-A4AD-41C5691B39C5}" type="presParOf" srcId="{7407201D-84BE-4B6E-9A1F-CD0402EC5834}" destId="{39242751-1F24-49AF-B0E7-5F3D19A61727}" srcOrd="0" destOrd="0" presId="urn:microsoft.com/office/officeart/2005/8/layout/radial5"/>
    <dgm:cxn modelId="{BDB885AF-0E2F-4334-8720-AA957AFA8520}" type="presParOf" srcId="{939C6F96-342B-4A19-A395-AEA5B16BC7F5}" destId="{70AFAF2E-E485-43F7-85AA-F9911627C01E}" srcOrd="12" destOrd="0" presId="urn:microsoft.com/office/officeart/2005/8/layout/radial5"/>
  </dgm:cxnLst>
  <dgm:bg>
    <a:noFill/>
    <a:effectLst>
      <a:outerShdw blurRad="50800" dist="50800" dir="5400000" algn="ctr" rotWithShape="0">
        <a:srgbClr val="C00000"/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D2413-5976-42D6-AD1B-017897DC83CD}">
      <dsp:nvSpPr>
        <dsp:cNvPr id="0" name=""/>
        <dsp:cNvSpPr/>
      </dsp:nvSpPr>
      <dsp:spPr>
        <a:xfrm>
          <a:off x="2353898" y="3885310"/>
          <a:ext cx="2902686" cy="1582815"/>
        </a:xfrm>
        <a:prstGeom prst="ellipse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/>
            <a:t>Duyusal Değerlendirmenin Amaçları</a:t>
          </a:r>
        </a:p>
      </dsp:txBody>
      <dsp:txXfrm>
        <a:off x="2778987" y="4117108"/>
        <a:ext cx="2052508" cy="1119219"/>
      </dsp:txXfrm>
    </dsp:sp>
    <dsp:sp modelId="{66B14BCC-6AF9-4E45-893C-73BEBA0E4A59}">
      <dsp:nvSpPr>
        <dsp:cNvPr id="0" name=""/>
        <dsp:cNvSpPr/>
      </dsp:nvSpPr>
      <dsp:spPr>
        <a:xfrm rot="10129626">
          <a:off x="816750" y="4821051"/>
          <a:ext cx="1646210" cy="60649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D42D38-393E-4982-92C1-6FEB96861F9F}">
      <dsp:nvSpPr>
        <dsp:cNvPr id="0" name=""/>
        <dsp:cNvSpPr/>
      </dsp:nvSpPr>
      <dsp:spPr>
        <a:xfrm>
          <a:off x="-98596" y="4347049"/>
          <a:ext cx="1660496" cy="1873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Bir ürün için kabul edilebilirliği veya reddi için ölçülebilir standartlar oluşturmak</a:t>
          </a:r>
          <a:endParaRPr lang="tr-TR" sz="1800" b="1" kern="1200" dirty="0"/>
        </a:p>
      </dsp:txBody>
      <dsp:txXfrm>
        <a:off x="-49962" y="4395683"/>
        <a:ext cx="1563228" cy="1776221"/>
      </dsp:txXfrm>
    </dsp:sp>
    <dsp:sp modelId="{B1BA63D9-52F0-459F-8F86-8E9F3375C510}">
      <dsp:nvSpPr>
        <dsp:cNvPr id="0" name=""/>
        <dsp:cNvSpPr/>
      </dsp:nvSpPr>
      <dsp:spPr>
        <a:xfrm rot="12838502">
          <a:off x="812055" y="3084344"/>
          <a:ext cx="2160367" cy="60649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D49018-3372-44C1-87F4-7CD798851B25}">
      <dsp:nvSpPr>
        <dsp:cNvPr id="0" name=""/>
        <dsp:cNvSpPr/>
      </dsp:nvSpPr>
      <dsp:spPr>
        <a:xfrm>
          <a:off x="0" y="2044080"/>
          <a:ext cx="1992926" cy="1479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Yeni veya mevcut bir ürünü geliştirmek ve </a:t>
          </a:r>
          <a:r>
            <a:rPr lang="tr-TR" sz="1800" kern="1200" dirty="0" err="1"/>
            <a:t>tüketilebililiğini</a:t>
          </a:r>
          <a:r>
            <a:rPr lang="tr-TR" sz="1800" kern="1200" dirty="0"/>
            <a:t> ölçmek</a:t>
          </a:r>
          <a:endParaRPr lang="tr-TR" sz="1800" b="1" kern="1200" dirty="0"/>
        </a:p>
      </dsp:txBody>
      <dsp:txXfrm>
        <a:off x="43340" y="2087420"/>
        <a:ext cx="1906246" cy="1393065"/>
      </dsp:txXfrm>
    </dsp:sp>
    <dsp:sp modelId="{F6DE79B3-F7E5-4A48-A083-2D171662E61D}">
      <dsp:nvSpPr>
        <dsp:cNvPr id="0" name=""/>
        <dsp:cNvSpPr/>
      </dsp:nvSpPr>
      <dsp:spPr>
        <a:xfrm rot="19614654">
          <a:off x="4680396" y="3217734"/>
          <a:ext cx="2341799" cy="60649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ABE0D8-A22F-495A-B082-1314222D6236}">
      <dsp:nvSpPr>
        <dsp:cNvPr id="0" name=""/>
        <dsp:cNvSpPr/>
      </dsp:nvSpPr>
      <dsp:spPr>
        <a:xfrm>
          <a:off x="5904648" y="1972075"/>
          <a:ext cx="1816432" cy="148962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İstenmeyen özelliklere sahip ürünlerinin ayırımı </a:t>
          </a:r>
          <a:endParaRPr lang="tr-TR" sz="1800" b="1" kern="1200" dirty="0"/>
        </a:p>
      </dsp:txBody>
      <dsp:txXfrm>
        <a:off x="5948278" y="2015705"/>
        <a:ext cx="1729172" cy="1402364"/>
      </dsp:txXfrm>
    </dsp:sp>
    <dsp:sp modelId="{50F10FFC-A19E-4676-9496-408EB247F665}">
      <dsp:nvSpPr>
        <dsp:cNvPr id="0" name=""/>
        <dsp:cNvSpPr/>
      </dsp:nvSpPr>
      <dsp:spPr>
        <a:xfrm rot="14774148">
          <a:off x="1224098" y="2023752"/>
          <a:ext cx="3093097" cy="60649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C81530-2C62-4099-8802-D4F45FDCDFB7}">
      <dsp:nvSpPr>
        <dsp:cNvPr id="0" name=""/>
        <dsp:cNvSpPr/>
      </dsp:nvSpPr>
      <dsp:spPr>
        <a:xfrm>
          <a:off x="936106" y="171859"/>
          <a:ext cx="2422645" cy="147944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İki veya daha fazla ürün arasında algılanabilen herhangi bir duyusal farklılığın saptanması </a:t>
          </a:r>
          <a:endParaRPr lang="tr-TR" sz="1800" b="1" kern="1200" dirty="0"/>
        </a:p>
      </dsp:txBody>
      <dsp:txXfrm>
        <a:off x="979438" y="215191"/>
        <a:ext cx="2335981" cy="1392783"/>
      </dsp:txXfrm>
    </dsp:sp>
    <dsp:sp modelId="{1A1378E0-C8A6-4E63-8D50-6A403768AA0B}">
      <dsp:nvSpPr>
        <dsp:cNvPr id="0" name=""/>
        <dsp:cNvSpPr/>
      </dsp:nvSpPr>
      <dsp:spPr>
        <a:xfrm rot="17662356">
          <a:off x="3322340" y="2038241"/>
          <a:ext cx="3081721" cy="60649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21185-CC6F-4E41-A470-EDC3920FCE0C}">
      <dsp:nvSpPr>
        <dsp:cNvPr id="0" name=""/>
        <dsp:cNvSpPr/>
      </dsp:nvSpPr>
      <dsp:spPr>
        <a:xfrm>
          <a:off x="4320471" y="243887"/>
          <a:ext cx="2357190" cy="138812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Duyusal özelliklerde hangi farklılıkların tanımlanabilir ve ölçülebilir olduğunun belirlenmesi </a:t>
          </a:r>
          <a:endParaRPr lang="tr-TR" sz="1800" b="1" kern="1200" dirty="0"/>
        </a:p>
      </dsp:txBody>
      <dsp:txXfrm>
        <a:off x="4361128" y="284544"/>
        <a:ext cx="2275876" cy="1306812"/>
      </dsp:txXfrm>
    </dsp:sp>
    <dsp:sp modelId="{B3FD21B5-2458-4609-996B-5674577D7C74}">
      <dsp:nvSpPr>
        <dsp:cNvPr id="0" name=""/>
        <dsp:cNvSpPr/>
      </dsp:nvSpPr>
      <dsp:spPr>
        <a:xfrm rot="1490485">
          <a:off x="5161548" y="5031968"/>
          <a:ext cx="1906439" cy="60649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D413AC-8F2F-4057-BA0B-43249EACB249}">
      <dsp:nvSpPr>
        <dsp:cNvPr id="0" name=""/>
        <dsp:cNvSpPr/>
      </dsp:nvSpPr>
      <dsp:spPr>
        <a:xfrm>
          <a:off x="5867890" y="4716175"/>
          <a:ext cx="2327129" cy="1760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Ürünün raf ömrünü belirlemek amacıyla depolama ve olgunlaşma süresince değişimini / gelişimini takip etmek</a:t>
          </a:r>
          <a:endParaRPr lang="tr-TR" sz="1800" b="1" kern="1200" dirty="0"/>
        </a:p>
      </dsp:txBody>
      <dsp:txXfrm>
        <a:off x="5919463" y="4767748"/>
        <a:ext cx="2223983" cy="1657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6700C-4F29-4044-82F9-151EE6C79045}">
      <dsp:nvSpPr>
        <dsp:cNvPr id="0" name=""/>
        <dsp:cNvSpPr/>
      </dsp:nvSpPr>
      <dsp:spPr>
        <a:xfrm>
          <a:off x="2530983" y="2241710"/>
          <a:ext cx="1872234" cy="1872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/>
            <a:t>Duyusal testte sonucu etkileyecek değişkenler </a:t>
          </a:r>
        </a:p>
      </dsp:txBody>
      <dsp:txXfrm>
        <a:off x="2805165" y="2515892"/>
        <a:ext cx="1323870" cy="1323870"/>
      </dsp:txXfrm>
    </dsp:sp>
    <dsp:sp modelId="{CFC6283F-7064-465F-AFB2-4D3866A576D4}">
      <dsp:nvSpPr>
        <dsp:cNvPr id="0" name=""/>
        <dsp:cNvSpPr/>
      </dsp:nvSpPr>
      <dsp:spPr>
        <a:xfrm rot="12900000">
          <a:off x="1316772" y="1911360"/>
          <a:ext cx="1445289" cy="53358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C8D0E-A80D-4659-A606-6A4A8A34B749}">
      <dsp:nvSpPr>
        <dsp:cNvPr id="0" name=""/>
        <dsp:cNvSpPr/>
      </dsp:nvSpPr>
      <dsp:spPr>
        <a:xfrm>
          <a:off x="558149" y="1052212"/>
          <a:ext cx="1778622" cy="14228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/>
            <a:t>Duyusal değerlendirme laboratuvarı</a:t>
          </a:r>
        </a:p>
      </dsp:txBody>
      <dsp:txXfrm>
        <a:off x="599824" y="1093887"/>
        <a:ext cx="1695272" cy="1339547"/>
      </dsp:txXfrm>
    </dsp:sp>
    <dsp:sp modelId="{9C77F30F-5285-4DCC-B52A-41795FA7CBDD}">
      <dsp:nvSpPr>
        <dsp:cNvPr id="0" name=""/>
        <dsp:cNvSpPr/>
      </dsp:nvSpPr>
      <dsp:spPr>
        <a:xfrm rot="16200000">
          <a:off x="2744455" y="1168155"/>
          <a:ext cx="1445289" cy="53358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D7D11D-4933-4E2F-9A41-0D5505550E40}">
      <dsp:nvSpPr>
        <dsp:cNvPr id="0" name=""/>
        <dsp:cNvSpPr/>
      </dsp:nvSpPr>
      <dsp:spPr>
        <a:xfrm>
          <a:off x="2577788" y="855"/>
          <a:ext cx="1778622" cy="14228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/>
            <a:t>Ürün kontrolleri</a:t>
          </a:r>
        </a:p>
      </dsp:txBody>
      <dsp:txXfrm>
        <a:off x="2619463" y="42530"/>
        <a:ext cx="1695272" cy="1339547"/>
      </dsp:txXfrm>
    </dsp:sp>
    <dsp:sp modelId="{22030F06-7EF9-4AEE-8317-2DFD8366257B}">
      <dsp:nvSpPr>
        <dsp:cNvPr id="0" name=""/>
        <dsp:cNvSpPr/>
      </dsp:nvSpPr>
      <dsp:spPr>
        <a:xfrm rot="19500000">
          <a:off x="4172138" y="1911360"/>
          <a:ext cx="1445289" cy="53358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0CDB7F-F9B6-4102-8C91-AAE1D1D23007}">
      <dsp:nvSpPr>
        <dsp:cNvPr id="0" name=""/>
        <dsp:cNvSpPr/>
      </dsp:nvSpPr>
      <dsp:spPr>
        <a:xfrm>
          <a:off x="4597427" y="1052212"/>
          <a:ext cx="1778622" cy="14228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/>
            <a:t>Panel kontrolleri</a:t>
          </a:r>
        </a:p>
      </dsp:txBody>
      <dsp:txXfrm>
        <a:off x="4639102" y="1093887"/>
        <a:ext cx="1695272" cy="13395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41880-737C-4683-8B25-247E955454EC}">
      <dsp:nvSpPr>
        <dsp:cNvPr id="0" name=""/>
        <dsp:cNvSpPr/>
      </dsp:nvSpPr>
      <dsp:spPr>
        <a:xfrm>
          <a:off x="2699807" y="2126393"/>
          <a:ext cx="2471080" cy="1869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/>
            <a:t>Panel Odası İle İlgili Gereksinimler</a:t>
          </a:r>
        </a:p>
      </dsp:txBody>
      <dsp:txXfrm>
        <a:off x="3061688" y="2400129"/>
        <a:ext cx="1747318" cy="1321712"/>
      </dsp:txXfrm>
    </dsp:sp>
    <dsp:sp modelId="{335AC81F-60AE-4D3F-8088-E7F10FC15153}">
      <dsp:nvSpPr>
        <dsp:cNvPr id="0" name=""/>
        <dsp:cNvSpPr/>
      </dsp:nvSpPr>
      <dsp:spPr>
        <a:xfrm rot="16189846">
          <a:off x="3636107" y="1813611"/>
          <a:ext cx="591213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591213" y="1717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916933" y="1816010"/>
        <a:ext cx="29560" cy="29560"/>
      </dsp:txXfrm>
    </dsp:sp>
    <dsp:sp modelId="{E1019125-2916-4729-BF16-D14230FD4132}">
      <dsp:nvSpPr>
        <dsp:cNvPr id="0" name=""/>
        <dsp:cNvSpPr/>
      </dsp:nvSpPr>
      <dsp:spPr>
        <a:xfrm>
          <a:off x="2925155" y="16475"/>
          <a:ext cx="2006886" cy="151871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kern="1200" dirty="0"/>
            <a:t>Örnek Hazırlama bölümü</a:t>
          </a:r>
        </a:p>
      </dsp:txBody>
      <dsp:txXfrm>
        <a:off x="3219057" y="238885"/>
        <a:ext cx="1419082" cy="1073891"/>
      </dsp:txXfrm>
    </dsp:sp>
    <dsp:sp modelId="{B6247154-DD18-40AD-8DF3-93FFAB451708}">
      <dsp:nvSpPr>
        <dsp:cNvPr id="0" name=""/>
        <dsp:cNvSpPr/>
      </dsp:nvSpPr>
      <dsp:spPr>
        <a:xfrm rot="19453454">
          <a:off x="4775523" y="2230561"/>
          <a:ext cx="576844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576844" y="1717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049524" y="2233319"/>
        <a:ext cx="28842" cy="28842"/>
      </dsp:txXfrm>
    </dsp:sp>
    <dsp:sp modelId="{C9B32D5B-D0E1-4A67-8225-A5E3448B9718}">
      <dsp:nvSpPr>
        <dsp:cNvPr id="0" name=""/>
        <dsp:cNvSpPr/>
      </dsp:nvSpPr>
      <dsp:spPr>
        <a:xfrm>
          <a:off x="4991502" y="783698"/>
          <a:ext cx="2100773" cy="1518711"/>
        </a:xfrm>
        <a:prstGeom prst="ellipse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b="0" kern="1200" dirty="0"/>
            <a:t>Kabin Sistemi</a:t>
          </a:r>
        </a:p>
        <a:p>
          <a:pPr lvl="0" algn="ctr">
            <a:spcBef>
              <a:spcPct val="0"/>
            </a:spcBef>
          </a:pPr>
          <a:endParaRPr lang="tr-TR" sz="2000" kern="1200" dirty="0"/>
        </a:p>
      </dsp:txBody>
      <dsp:txXfrm>
        <a:off x="5299153" y="1006108"/>
        <a:ext cx="1485471" cy="1073891"/>
      </dsp:txXfrm>
    </dsp:sp>
    <dsp:sp modelId="{9CD36942-A249-456D-9F7C-A73800B20DEA}">
      <dsp:nvSpPr>
        <dsp:cNvPr id="0" name=""/>
        <dsp:cNvSpPr/>
      </dsp:nvSpPr>
      <dsp:spPr>
        <a:xfrm rot="729506">
          <a:off x="5119901" y="3334810"/>
          <a:ext cx="332273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332273" y="1717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277731" y="3343683"/>
        <a:ext cx="16613" cy="16613"/>
      </dsp:txXfrm>
    </dsp:sp>
    <dsp:sp modelId="{22672F3A-E90F-42D1-BDD7-037EB9E1D89B}">
      <dsp:nvSpPr>
        <dsp:cNvPr id="0" name=""/>
        <dsp:cNvSpPr/>
      </dsp:nvSpPr>
      <dsp:spPr>
        <a:xfrm>
          <a:off x="5389763" y="2865716"/>
          <a:ext cx="2327562" cy="1518711"/>
        </a:xfrm>
        <a:prstGeom prst="ellips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/>
            <a:t>Havalandırma</a:t>
          </a:r>
        </a:p>
      </dsp:txBody>
      <dsp:txXfrm>
        <a:off x="5730627" y="3088126"/>
        <a:ext cx="1645834" cy="1073891"/>
      </dsp:txXfrm>
    </dsp:sp>
    <dsp:sp modelId="{439311A5-745F-437A-B461-F9235356C5E2}">
      <dsp:nvSpPr>
        <dsp:cNvPr id="0" name=""/>
        <dsp:cNvSpPr/>
      </dsp:nvSpPr>
      <dsp:spPr>
        <a:xfrm rot="3732684">
          <a:off x="4240864" y="4163865"/>
          <a:ext cx="569476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569476" y="1717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511366" y="4166807"/>
        <a:ext cx="28473" cy="28473"/>
      </dsp:txXfrm>
    </dsp:sp>
    <dsp:sp modelId="{FF11890D-3BD7-4DAF-A7E8-9081A34A0570}">
      <dsp:nvSpPr>
        <dsp:cNvPr id="0" name=""/>
        <dsp:cNvSpPr/>
      </dsp:nvSpPr>
      <dsp:spPr>
        <a:xfrm>
          <a:off x="4039794" y="4377560"/>
          <a:ext cx="1979078" cy="1518711"/>
        </a:xfrm>
        <a:prstGeom prst="ellips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/>
            <a:t>Sıcaklık</a:t>
          </a:r>
        </a:p>
      </dsp:txBody>
      <dsp:txXfrm>
        <a:off x="4329623" y="4599970"/>
        <a:ext cx="1399420" cy="1073891"/>
      </dsp:txXfrm>
    </dsp:sp>
    <dsp:sp modelId="{06D774B1-04D5-494C-AAAB-87D6CE94F94D}">
      <dsp:nvSpPr>
        <dsp:cNvPr id="0" name=""/>
        <dsp:cNvSpPr/>
      </dsp:nvSpPr>
      <dsp:spPr>
        <a:xfrm rot="7068708">
          <a:off x="3053705" y="4167409"/>
          <a:ext cx="577876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577876" y="1717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328196" y="4170141"/>
        <a:ext cx="28893" cy="28893"/>
      </dsp:txXfrm>
    </dsp:sp>
    <dsp:sp modelId="{5A9C0C1B-BD15-4F7D-A9DA-F2C112451887}">
      <dsp:nvSpPr>
        <dsp:cNvPr id="0" name=""/>
        <dsp:cNvSpPr/>
      </dsp:nvSpPr>
      <dsp:spPr>
        <a:xfrm>
          <a:off x="1915843" y="4377554"/>
          <a:ext cx="1848894" cy="1518711"/>
        </a:xfrm>
        <a:prstGeom prst="ellips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/>
            <a:t>Nem</a:t>
          </a:r>
        </a:p>
      </dsp:txBody>
      <dsp:txXfrm>
        <a:off x="2186607" y="4599964"/>
        <a:ext cx="1307366" cy="1073891"/>
      </dsp:txXfrm>
    </dsp:sp>
    <dsp:sp modelId="{2351D26A-3AB9-4BC3-89B0-7493D3FC85F6}">
      <dsp:nvSpPr>
        <dsp:cNvPr id="0" name=""/>
        <dsp:cNvSpPr/>
      </dsp:nvSpPr>
      <dsp:spPr>
        <a:xfrm rot="9932485">
          <a:off x="2426790" y="3388362"/>
          <a:ext cx="344550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344550" y="1717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2590451" y="3396928"/>
        <a:ext cx="17227" cy="17227"/>
      </dsp:txXfrm>
    </dsp:sp>
    <dsp:sp modelId="{AC57EBAA-87D7-453E-8F29-BAB48132E8D8}">
      <dsp:nvSpPr>
        <dsp:cNvPr id="0" name=""/>
        <dsp:cNvSpPr/>
      </dsp:nvSpPr>
      <dsp:spPr>
        <a:xfrm>
          <a:off x="395529" y="2943944"/>
          <a:ext cx="2097492" cy="1518711"/>
        </a:xfrm>
        <a:prstGeom prst="ellipse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/>
            <a:t>Işıklandırma</a:t>
          </a:r>
        </a:p>
      </dsp:txBody>
      <dsp:txXfrm>
        <a:off x="702700" y="3166354"/>
        <a:ext cx="1483150" cy="1073891"/>
      </dsp:txXfrm>
    </dsp:sp>
    <dsp:sp modelId="{4D777298-5BA9-44DE-8596-E59CB1E6E767}">
      <dsp:nvSpPr>
        <dsp:cNvPr id="0" name=""/>
        <dsp:cNvSpPr/>
      </dsp:nvSpPr>
      <dsp:spPr>
        <a:xfrm rot="12920040">
          <a:off x="2387982" y="2198993"/>
          <a:ext cx="711383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711383" y="1717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2725890" y="2198387"/>
        <a:ext cx="35569" cy="35569"/>
      </dsp:txXfrm>
    </dsp:sp>
    <dsp:sp modelId="{CC1F5E61-9F21-4E20-8AA4-48AE6ABB4B51}">
      <dsp:nvSpPr>
        <dsp:cNvPr id="0" name=""/>
        <dsp:cNvSpPr/>
      </dsp:nvSpPr>
      <dsp:spPr>
        <a:xfrm>
          <a:off x="611558" y="711688"/>
          <a:ext cx="2162113" cy="1518711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/>
            <a:t>Yapı malzemesi</a:t>
          </a:r>
        </a:p>
      </dsp:txBody>
      <dsp:txXfrm>
        <a:off x="928192" y="934098"/>
        <a:ext cx="1528845" cy="10738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5ABFE-A060-4EDE-AE06-9C840A6F75AB}">
      <dsp:nvSpPr>
        <dsp:cNvPr id="0" name=""/>
        <dsp:cNvSpPr/>
      </dsp:nvSpPr>
      <dsp:spPr>
        <a:xfrm>
          <a:off x="3200326" y="2051076"/>
          <a:ext cx="1289322" cy="12249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Örneklerin Sunuluşu</a:t>
          </a:r>
        </a:p>
      </dsp:txBody>
      <dsp:txXfrm>
        <a:off x="3389143" y="2230466"/>
        <a:ext cx="911688" cy="866170"/>
      </dsp:txXfrm>
    </dsp:sp>
    <dsp:sp modelId="{DC7BC248-F7E0-4D93-B7FD-D6CE3369ACFA}">
      <dsp:nvSpPr>
        <dsp:cNvPr id="0" name=""/>
        <dsp:cNvSpPr/>
      </dsp:nvSpPr>
      <dsp:spPr>
        <a:xfrm rot="16200000">
          <a:off x="3673353" y="1498962"/>
          <a:ext cx="343269" cy="4759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3724844" y="1645649"/>
        <a:ext cx="240288" cy="285588"/>
      </dsp:txXfrm>
    </dsp:sp>
    <dsp:sp modelId="{490D7C17-3C0B-4084-B081-6E5AC510A719}">
      <dsp:nvSpPr>
        <dsp:cNvPr id="0" name=""/>
        <dsp:cNvSpPr/>
      </dsp:nvSpPr>
      <dsp:spPr>
        <a:xfrm>
          <a:off x="2992351" y="3454"/>
          <a:ext cx="1705271" cy="13999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Homojenlik</a:t>
          </a:r>
        </a:p>
      </dsp:txBody>
      <dsp:txXfrm>
        <a:off x="3242082" y="208471"/>
        <a:ext cx="1205809" cy="989909"/>
      </dsp:txXfrm>
    </dsp:sp>
    <dsp:sp modelId="{CABFB5F6-3FA8-4BA7-BB1B-9222B232A546}">
      <dsp:nvSpPr>
        <dsp:cNvPr id="0" name=""/>
        <dsp:cNvSpPr/>
      </dsp:nvSpPr>
      <dsp:spPr>
        <a:xfrm rot="19835298">
          <a:off x="4487051" y="1980456"/>
          <a:ext cx="294985" cy="4759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4492754" y="2097381"/>
        <a:ext cx="206490" cy="285588"/>
      </dsp:txXfrm>
    </dsp:sp>
    <dsp:sp modelId="{0D970BA4-28FF-4A95-B489-A84806D38831}">
      <dsp:nvSpPr>
        <dsp:cNvPr id="0" name=""/>
        <dsp:cNvSpPr/>
      </dsp:nvSpPr>
      <dsp:spPr>
        <a:xfrm>
          <a:off x="4766155" y="1006619"/>
          <a:ext cx="1552705" cy="139994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Sıcaklık</a:t>
          </a:r>
        </a:p>
      </dsp:txBody>
      <dsp:txXfrm>
        <a:off x="4993543" y="1211636"/>
        <a:ext cx="1097929" cy="989909"/>
      </dsp:txXfrm>
    </dsp:sp>
    <dsp:sp modelId="{942B7DE6-1F83-4997-8E36-316ADD35A40D}">
      <dsp:nvSpPr>
        <dsp:cNvPr id="0" name=""/>
        <dsp:cNvSpPr/>
      </dsp:nvSpPr>
      <dsp:spPr>
        <a:xfrm rot="1800000">
          <a:off x="4486037" y="2884630"/>
          <a:ext cx="308160" cy="4759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4492230" y="2956714"/>
        <a:ext cx="215712" cy="285588"/>
      </dsp:txXfrm>
    </dsp:sp>
    <dsp:sp modelId="{E4BC6B94-2199-45F0-855D-EA475886D1C8}">
      <dsp:nvSpPr>
        <dsp:cNvPr id="0" name=""/>
        <dsp:cNvSpPr/>
      </dsp:nvSpPr>
      <dsp:spPr>
        <a:xfrm>
          <a:off x="4783939" y="2943642"/>
          <a:ext cx="1517133" cy="139994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Sunum kapları</a:t>
          </a:r>
        </a:p>
      </dsp:txBody>
      <dsp:txXfrm>
        <a:off x="5006118" y="3148659"/>
        <a:ext cx="1072775" cy="989909"/>
      </dsp:txXfrm>
    </dsp:sp>
    <dsp:sp modelId="{6B9891EF-4932-4B9F-AA5E-0D31720BF187}">
      <dsp:nvSpPr>
        <dsp:cNvPr id="0" name=""/>
        <dsp:cNvSpPr/>
      </dsp:nvSpPr>
      <dsp:spPr>
        <a:xfrm rot="5400000">
          <a:off x="3673353" y="3352160"/>
          <a:ext cx="343269" cy="4759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3724844" y="3395866"/>
        <a:ext cx="240288" cy="285588"/>
      </dsp:txXfrm>
    </dsp:sp>
    <dsp:sp modelId="{633B4196-0224-4746-BE23-7EDE98869B40}">
      <dsp:nvSpPr>
        <dsp:cNvPr id="0" name=""/>
        <dsp:cNvSpPr/>
      </dsp:nvSpPr>
      <dsp:spPr>
        <a:xfrm>
          <a:off x="3027301" y="3923705"/>
          <a:ext cx="1635372" cy="139994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Örnek Miktarı</a:t>
          </a:r>
        </a:p>
      </dsp:txBody>
      <dsp:txXfrm>
        <a:off x="3266796" y="4128722"/>
        <a:ext cx="1156382" cy="989909"/>
      </dsp:txXfrm>
    </dsp:sp>
    <dsp:sp modelId="{93D86A1B-A2A5-457F-8792-E2918F585A43}">
      <dsp:nvSpPr>
        <dsp:cNvPr id="0" name=""/>
        <dsp:cNvSpPr/>
      </dsp:nvSpPr>
      <dsp:spPr>
        <a:xfrm rot="9000000">
          <a:off x="2920115" y="2876014"/>
          <a:ext cx="289329" cy="4759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 rot="10800000">
        <a:off x="3001100" y="2949510"/>
        <a:ext cx="202530" cy="285588"/>
      </dsp:txXfrm>
    </dsp:sp>
    <dsp:sp modelId="{058141A5-9550-4913-9741-0C7115D2CF5E}">
      <dsp:nvSpPr>
        <dsp:cNvPr id="0" name=""/>
        <dsp:cNvSpPr/>
      </dsp:nvSpPr>
      <dsp:spPr>
        <a:xfrm>
          <a:off x="1336908" y="2943642"/>
          <a:ext cx="1621121" cy="139994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Örnek sayısı</a:t>
          </a:r>
        </a:p>
      </dsp:txBody>
      <dsp:txXfrm>
        <a:off x="1574316" y="3148659"/>
        <a:ext cx="1146305" cy="989909"/>
      </dsp:txXfrm>
    </dsp:sp>
    <dsp:sp modelId="{7407201D-84BE-4B6E-9A1F-CD0402EC5834}">
      <dsp:nvSpPr>
        <dsp:cNvPr id="0" name=""/>
        <dsp:cNvSpPr/>
      </dsp:nvSpPr>
      <dsp:spPr>
        <a:xfrm rot="12619800">
          <a:off x="2966273" y="1986257"/>
          <a:ext cx="255677" cy="4759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 rot="10800000">
        <a:off x="3037727" y="2100820"/>
        <a:ext cx="178974" cy="285588"/>
      </dsp:txXfrm>
    </dsp:sp>
    <dsp:sp modelId="{70AFAF2E-E485-43F7-85AA-F9911627C01E}">
      <dsp:nvSpPr>
        <dsp:cNvPr id="0" name=""/>
        <dsp:cNvSpPr/>
      </dsp:nvSpPr>
      <dsp:spPr>
        <a:xfrm>
          <a:off x="1407010" y="1008113"/>
          <a:ext cx="1609711" cy="13999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Kodlama</a:t>
          </a:r>
        </a:p>
      </dsp:txBody>
      <dsp:txXfrm>
        <a:off x="1642747" y="1213130"/>
        <a:ext cx="1138237" cy="989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B91FC-BF5C-1F4D-9E2C-3E10E6B2397B}" type="datetimeFigureOut">
              <a:rPr lang="tr-TR" smtClean="0"/>
              <a:t>9.02.2021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1667D-A145-B944-A4B3-E59ECB274FC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0532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73D1D5-692F-4AA6-A09A-F5412E318595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9894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73D1D5-692F-4AA6-A09A-F5412E318595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248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E371A9-7AB9-4B88-9021-B638DC212805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4324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  <p:sp>
        <p:nvSpPr>
          <p:cNvPr id="30723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4B79CB-9E88-43D1-8E10-05DECAB8621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06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70B5D98-7C10-0342-8EDB-463476BBF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2F7D416-5D9D-DD48-B3C9-60C2E2F1E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585FE0B-DF78-4643-928C-45EF7263F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9C6F-DE7E-F646-9BCC-76D29B847FF9}" type="datetimeFigureOut">
              <a:rPr lang="tr-TR" smtClean="0"/>
              <a:t>9.02.2021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778AAA8-D7A7-C648-A7F8-F0BA345E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21E951-7D96-F143-B0C5-EC09331A6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61C3-B748-8440-9F84-A0E66D624A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683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84CDBD9-D9B5-1142-9267-223D7DF3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822DC53-9DEE-DA40-ACF7-2DB10C1A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F9B71B-B060-D94E-A804-B7219BE7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9C6F-DE7E-F646-9BCC-76D29B847FF9}" type="datetimeFigureOut">
              <a:rPr lang="tr-TR" smtClean="0"/>
              <a:t>9.02.2021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C0698AC-882A-7049-BD13-610643BA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2D4E8E9-5655-FA4C-9CDA-D132E759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61C3-B748-8440-9F84-A0E66D624A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838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F4AF4B6-3300-CA4F-A17F-730CB21A33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49FE0D7-F2B7-BB44-9E9A-B49DBBAAD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11B101-3858-5947-8BEE-C486D273C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9C6F-DE7E-F646-9BCC-76D29B847FF9}" type="datetimeFigureOut">
              <a:rPr lang="tr-TR" smtClean="0"/>
              <a:t>9.02.2021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638790E-8AC7-F949-A9E1-6D77F3D6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3FAC859-4290-EF48-AA20-AE2E0AF46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61C3-B748-8440-9F84-A0E66D624A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913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6549D5E-13F5-3742-9123-1671EFAAA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AA31B3-9CF9-3B47-8A70-87FFCD984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45D81A-A2EA-CB44-84D0-2D7CC64A7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9C6F-DE7E-F646-9BCC-76D29B847FF9}" type="datetimeFigureOut">
              <a:rPr lang="tr-TR" smtClean="0"/>
              <a:t>9.02.2021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1D7013-B4CB-FF4F-9670-E3E20D076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1C8EDF-A7A0-0948-9293-3EE611FB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61C3-B748-8440-9F84-A0E66D624A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558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0ADA167-5BC5-E64F-AB54-710F06804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421F843-E15C-1F44-B58A-A61EFAE22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1127AC-217D-6A45-8590-0B452688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9C6F-DE7E-F646-9BCC-76D29B847FF9}" type="datetimeFigureOut">
              <a:rPr lang="tr-TR" smtClean="0"/>
              <a:t>9.02.2021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9644A1A-28DF-B14B-9E57-CB0E3A92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A6B9147-3FDE-7947-A3F8-C12F29A7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61C3-B748-8440-9F84-A0E66D624A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83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E273970-2F62-B147-A2AB-0128ABC47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A9221F-F32C-0347-B1DE-C60A7B289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11CA9C0-9D72-704B-B8F2-A6D1E28E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79F5EA6-1FAA-644D-9FBF-5A37B7B89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9C6F-DE7E-F646-9BCC-76D29B847FF9}" type="datetimeFigureOut">
              <a:rPr lang="tr-TR" smtClean="0"/>
              <a:t>9.02.2021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4E015C2-F533-4843-979F-A541AECE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C22BBFD-20AE-7342-B061-E893D2A7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61C3-B748-8440-9F84-A0E66D624A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6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F2BF847-81C7-8549-81B2-BAB9A06F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4EF1C15-0FD7-694B-8361-CC4942B78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0A84EFC-F8E5-3440-A8E5-AAED97D11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D01F382-DF53-9141-A5DE-D7C790713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C411156-82A0-074E-8AE0-F191C4D94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D098D2F-286A-2640-9C32-32EE53C3B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9C6F-DE7E-F646-9BCC-76D29B847FF9}" type="datetimeFigureOut">
              <a:rPr lang="tr-TR" smtClean="0"/>
              <a:t>9.02.2021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5C27466-1008-324C-9A02-FF181466A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1C70F08-EADE-304E-A76B-D8A93344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61C3-B748-8440-9F84-A0E66D624A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79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332F5D7-5E72-CA44-ADC7-A110C9D6C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93B7163-C28D-DE44-9AEA-5782B2C5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9C6F-DE7E-F646-9BCC-76D29B847FF9}" type="datetimeFigureOut">
              <a:rPr lang="tr-TR" smtClean="0"/>
              <a:t>9.02.2021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79B14C3-FCCC-EE48-961C-BEF869C1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80D53C0-4BA9-4E40-9F63-3B36EFC9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61C3-B748-8440-9F84-A0E66D624A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647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CF20814-B920-5745-99D5-7F023BEB8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9C6F-DE7E-F646-9BCC-76D29B847FF9}" type="datetimeFigureOut">
              <a:rPr lang="tr-TR" smtClean="0"/>
              <a:t>9.02.2021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1B7D2B3-9738-E243-A830-49D9436D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B59A022-BE37-4044-8E0E-9490AF9A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61C3-B748-8440-9F84-A0E66D624A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49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C8AA36C-97A9-AB40-B447-3F7B5706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97BA77-C9E5-9A45-B13F-F6BBA7374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C9AD71B-9A51-D74F-B125-61DDCFE94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CD921FE-8459-D042-880F-35E73A4B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9C6F-DE7E-F646-9BCC-76D29B847FF9}" type="datetimeFigureOut">
              <a:rPr lang="tr-TR" smtClean="0"/>
              <a:t>9.02.2021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38A31B0-AA4E-664A-A64F-9B42DC258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9BD4889-851C-8F4B-8EC8-AB1446A03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61C3-B748-8440-9F84-A0E66D624A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18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3D84587-0C26-EE4E-B073-48206FA6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25FAEBD-0488-2949-B0A7-BAA868286F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39CAF94-404F-8940-A7AA-C752808C6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87D966-7949-EA4B-B316-20261627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9C6F-DE7E-F646-9BCC-76D29B847FF9}" type="datetimeFigureOut">
              <a:rPr lang="tr-TR" smtClean="0"/>
              <a:t>9.02.2021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CE64614-E707-E843-A5F4-82A72C1FA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BE995E5-2844-964D-B861-F6A8CCCDA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61C3-B748-8440-9F84-A0E66D624A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796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06AA55A-CF3B-B744-AB11-FE66080D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AA06D99-47EF-CD40-853D-809F4A906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17D73FD-D3AA-5641-A11F-8174470DE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99C6F-DE7E-F646-9BCC-76D29B847FF9}" type="datetimeFigureOut">
              <a:rPr lang="tr-TR" smtClean="0"/>
              <a:t>9.02.2021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919DAF-5FC3-2F40-B994-8A09228F5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0B5290E-762A-6A4F-9756-2E82AFEC9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561C3-B748-8440-9F84-A0E66D624A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441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BEEC19C-8F07-9D48-B0A9-5C368B3F8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81147"/>
            <a:ext cx="9144000" cy="2387600"/>
          </a:xfrm>
        </p:spPr>
        <p:txBody>
          <a:bodyPr>
            <a:noAutofit/>
          </a:bodyPr>
          <a:lstStyle/>
          <a:p>
            <a:r>
              <a:rPr lang="tr-TR" sz="4000" b="1" dirty="0"/>
              <a:t>DUYUSAL DEĞERLENDİRME KULLANIM ALANLARI</a:t>
            </a:r>
            <a:br>
              <a:rPr lang="tr-TR" sz="4000" b="1" dirty="0"/>
            </a:br>
            <a:r>
              <a:rPr lang="tr-TR" sz="4000" b="1" dirty="0"/>
              <a:t/>
            </a:r>
            <a:br>
              <a:rPr lang="tr-TR" sz="4000" b="1" dirty="0"/>
            </a:br>
            <a:r>
              <a:rPr lang="tr-TR" sz="4000" b="1" dirty="0"/>
              <a:t>DUYUSAL ALGILAMA</a:t>
            </a:r>
            <a:br>
              <a:rPr lang="tr-TR" sz="4000" b="1" dirty="0"/>
            </a:br>
            <a:r>
              <a:rPr lang="tr-TR" sz="4000" b="1" dirty="0"/>
              <a:t/>
            </a:r>
            <a:br>
              <a:rPr lang="tr-TR" sz="4000" b="1" dirty="0"/>
            </a:br>
            <a:r>
              <a:rPr lang="tr-TR" sz="4000" b="1" dirty="0"/>
              <a:t>DUYUSAL DEĞERLENDİRMEYİ ETKİLEYEN FAKTÖRLER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1BA281D-8233-5C48-84A4-9E1B137FF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25840"/>
            <a:ext cx="9144000" cy="1655762"/>
          </a:xfrm>
        </p:spPr>
        <p:txBody>
          <a:bodyPr/>
          <a:lstStyle/>
          <a:p>
            <a:r>
              <a:rPr lang="tr-TR" dirty="0"/>
              <a:t>PROF. DR. EBRU ŞENEL</a:t>
            </a:r>
          </a:p>
          <a:p>
            <a:r>
              <a:rPr lang="tr-TR"/>
              <a:t>ANKARA ÜNİVERSİTESİ ZİAAT FAKÜLTESİ SÜT TEKNOLOJİSİ BÖLÜMÜ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8333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388" y="1773238"/>
            <a:ext cx="350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738" y="1773238"/>
            <a:ext cx="3581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2063750" y="5013325"/>
            <a:ext cx="7200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sz="2000">
                <a:latin typeface="Trebuchet MS" pitchFamily="34" charset="0"/>
                <a:ea typeface="Calibri" pitchFamily="34" charset="0"/>
                <a:cs typeface="Arial" charset="0"/>
              </a:rPr>
              <a:t>Kırmızı  ve mavi ışıkla maskelenmiş panel kabinleri </a:t>
            </a:r>
          </a:p>
        </p:txBody>
      </p:sp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2135560" y="332656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tr-TR" sz="3200" b="1" dirty="0">
                <a:solidFill>
                  <a:srgbClr val="0070C0"/>
                </a:solidFill>
              </a:rPr>
              <a:t>Işıklandırma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5123384" y="6237312"/>
            <a:ext cx="554461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1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Ankara Üniversitesi Ziraat Fakültesi Süt Teknolojisi Bölümü</a:t>
            </a:r>
          </a:p>
        </p:txBody>
      </p:sp>
    </p:spTree>
    <p:extLst>
      <p:ext uri="{BB962C8B-B14F-4D97-AF65-F5344CB8AC3E}">
        <p14:creationId xmlns:p14="http://schemas.microsoft.com/office/powerpoint/2010/main" val="265466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551384" y="1556792"/>
          <a:ext cx="7655768" cy="5327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905001" y="228601"/>
            <a:ext cx="728662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</a:t>
            </a:r>
            <a:r>
              <a:rPr lang="tr-T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Ürün Hazırlanışı ve Sunumu </a:t>
            </a:r>
            <a:endParaRPr lang="tr-TR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tr-TR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7824193" y="1556792"/>
            <a:ext cx="2664297" cy="1800200"/>
            <a:chOff x="566" y="391"/>
            <a:chExt cx="3992" cy="2575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566" y="391"/>
              <a:ext cx="3992" cy="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6" y="391"/>
              <a:ext cx="4004" cy="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4" y="6525344"/>
            <a:ext cx="55959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62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II. DUYUSAL DEĞERLENDİRMENİN TANIMI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/>
              <a:t>Genel olarak; gıdaların çeşitli özelliklerini </a:t>
            </a:r>
            <a:r>
              <a:rPr lang="tr-TR" sz="2400" dirty="0" err="1"/>
              <a:t>özelliklerini</a:t>
            </a:r>
            <a:r>
              <a:rPr lang="tr-TR" sz="2400" dirty="0"/>
              <a:t> duyu organları vasıtasıyla görme, koklama, tatma, dokunma veya işitme duyularının tepkilerini oluşturan, ölçen, </a:t>
            </a:r>
            <a:r>
              <a:rPr lang="tr-TR" sz="2400" dirty="0" err="1"/>
              <a:t>analizleyen</a:t>
            </a:r>
            <a:r>
              <a:rPr lang="tr-TR" sz="2400" dirty="0"/>
              <a:t> ve yorumlayan bir disiplin olarak tanımlanmaktadır (Altuğ ve Elmacı 2011). </a:t>
            </a:r>
          </a:p>
          <a:p>
            <a:pPr marL="0" indent="0" algn="just">
              <a:buNone/>
            </a:pPr>
            <a:r>
              <a:rPr lang="tr-TR" sz="2400" dirty="0"/>
              <a:t>Duyusal değerlendirmenin aşamaları;</a:t>
            </a:r>
          </a:p>
          <a:p>
            <a:pPr algn="just"/>
            <a:r>
              <a:rPr lang="tr-TR" sz="2400" dirty="0"/>
              <a:t>Tepkinin oluşturulması (örneklerin hazırlanması, sunumu, değerlendirme koşulları vb.)</a:t>
            </a:r>
          </a:p>
          <a:p>
            <a:pPr algn="just"/>
            <a:r>
              <a:rPr lang="tr-TR" sz="2400" dirty="0"/>
              <a:t>Ölçüm (ürün özellikleri ile duyu organları arasındaki ilişkiyi sayısal verilerle ifade edebilecek uygun duyusal analiz)</a:t>
            </a:r>
          </a:p>
          <a:p>
            <a:pPr algn="just"/>
            <a:r>
              <a:rPr lang="tr-TR" sz="2400" dirty="0"/>
              <a:t>Analiz (elde edilen verilerdeki varyasyonların istatistik analizi)</a:t>
            </a:r>
          </a:p>
          <a:p>
            <a:pPr algn="just"/>
            <a:r>
              <a:rPr lang="tr-TR" sz="2400" dirty="0"/>
              <a:t>Sonuçların yorumlanması/değerlendirilmesi 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5123384" y="6309320"/>
            <a:ext cx="554461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1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Ankara Üniversitesi Ziraat Fakültesi Süt Teknolojisi Bölümü</a:t>
            </a:r>
          </a:p>
        </p:txBody>
      </p:sp>
    </p:spTree>
    <p:extLst>
      <p:ext uri="{BB962C8B-B14F-4D97-AF65-F5344CB8AC3E}">
        <p14:creationId xmlns:p14="http://schemas.microsoft.com/office/powerpoint/2010/main" val="193633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351584" y="304800"/>
          <a:ext cx="79438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896541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rgbClr val="C00000"/>
                </a:solidFill>
              </a:rPr>
              <a:t>Duyusal Algılama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2400" dirty="0"/>
              <a:t>Algılama </a:t>
            </a:r>
            <a:r>
              <a:rPr lang="tr-TR" sz="2400" b="1" dirty="0">
                <a:solidFill>
                  <a:srgbClr val="C00000"/>
                </a:solidFill>
              </a:rPr>
              <a:t>UYARI- YANIT </a:t>
            </a:r>
            <a:r>
              <a:rPr lang="tr-TR" sz="2400" dirty="0"/>
              <a:t>tepkisini ölçümüdür. </a:t>
            </a:r>
          </a:p>
          <a:p>
            <a:pPr marL="0" indent="0" algn="just">
              <a:buNone/>
            </a:pPr>
            <a:r>
              <a:rPr lang="tr-TR" sz="2400" dirty="0"/>
              <a:t>Duyu organlarına yapılan uyarı ile başlar. </a:t>
            </a:r>
          </a:p>
          <a:p>
            <a:pPr marL="0" indent="0" algn="just">
              <a:buNone/>
            </a:pPr>
            <a:r>
              <a:rPr lang="tr-TR" sz="2400" dirty="0"/>
              <a:t>Yanıt tipinin en erken ve en az olgunlaşmış şekli sezme/yakalama olup </a:t>
            </a:r>
            <a:r>
              <a:rPr lang="tr-TR" sz="2400" b="1" dirty="0">
                <a:latin typeface="Garamond"/>
              </a:rPr>
              <a:t>"</a:t>
            </a:r>
            <a:r>
              <a:rPr lang="tr-TR" sz="2400" b="1" dirty="0"/>
              <a:t>Mutlak eşik</a:t>
            </a:r>
            <a:r>
              <a:rPr lang="tr-TR" sz="2400" b="1" dirty="0">
                <a:latin typeface="Garamond"/>
              </a:rPr>
              <a:t>" </a:t>
            </a:r>
            <a:r>
              <a:rPr lang="tr-TR" sz="2400" dirty="0"/>
              <a:t>tanımlanır.</a:t>
            </a:r>
          </a:p>
          <a:p>
            <a:pPr marL="0" indent="0" algn="just">
              <a:buNone/>
            </a:pPr>
            <a:r>
              <a:rPr lang="tr-TR" sz="2400" b="1" dirty="0"/>
              <a:t>Farklılaşma eşiği</a:t>
            </a:r>
            <a:r>
              <a:rPr lang="tr-TR" sz="2400" dirty="0"/>
              <a:t>; bir maddenin </a:t>
            </a:r>
            <a:r>
              <a:rPr lang="tr-TR" sz="2400" dirty="0" err="1"/>
              <a:t>derişimindeki</a:t>
            </a:r>
            <a:r>
              <a:rPr lang="tr-TR" sz="2400" dirty="0"/>
              <a:t> en düşük düzeyde değişimin </a:t>
            </a:r>
            <a:r>
              <a:rPr lang="tr-TR" sz="2400" dirty="0" err="1"/>
              <a:t>algınlanmasıdır</a:t>
            </a:r>
            <a:r>
              <a:rPr lang="tr-TR" sz="2400" dirty="0"/>
              <a:t>. </a:t>
            </a:r>
          </a:p>
          <a:p>
            <a:pPr marL="0" indent="0" algn="just">
              <a:buNone/>
            </a:pPr>
            <a:r>
              <a:rPr lang="tr-TR" sz="2400" b="1" dirty="0"/>
              <a:t>Tanıma eşiği</a:t>
            </a:r>
            <a:r>
              <a:rPr lang="tr-TR" sz="2400" dirty="0"/>
              <a:t>; bir bileşenin doğru olarak tanımlanabildiği en düşük konsantrasyondur. </a:t>
            </a:r>
          </a:p>
          <a:p>
            <a:pPr marL="0" indent="0" algn="just">
              <a:buNone/>
            </a:pPr>
            <a:r>
              <a:rPr lang="tr-TR" sz="2400" dirty="0"/>
              <a:t>Daha gelişmiş yanıt şekli, </a:t>
            </a:r>
            <a:r>
              <a:rPr lang="tr-TR" sz="2400" b="1" i="1" dirty="0" err="1"/>
              <a:t>ayırtetme</a:t>
            </a:r>
            <a:r>
              <a:rPr lang="tr-TR" sz="2400" dirty="0"/>
              <a:t>, en gelişmiş şekli </a:t>
            </a:r>
            <a:r>
              <a:rPr lang="tr-TR" sz="2400" b="1" i="1" dirty="0"/>
              <a:t>derecelendirmedir</a:t>
            </a:r>
            <a:r>
              <a:rPr lang="tr-TR" sz="2400" dirty="0"/>
              <a:t>.</a:t>
            </a:r>
          </a:p>
          <a:p>
            <a:pPr marL="0" indent="0" algn="just">
              <a:buNone/>
            </a:pPr>
            <a:endParaRPr lang="tr-TR" sz="2400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5123384" y="6309320"/>
            <a:ext cx="554461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1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Ankara Üniversitesi Ziraat Fakültesi Süt Teknolojisi Bölümü</a:t>
            </a:r>
          </a:p>
        </p:txBody>
      </p:sp>
    </p:spTree>
    <p:extLst>
      <p:ext uri="{BB962C8B-B14F-4D97-AF65-F5344CB8AC3E}">
        <p14:creationId xmlns:p14="http://schemas.microsoft.com/office/powerpoint/2010/main" val="402848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1">
                    <a:lumMod val="75000"/>
                  </a:schemeClr>
                </a:solidFill>
              </a:rPr>
              <a:t>II-DUYUSAL DEĞERLENDİRMEYİ ETKİLEYEN FAKTÖRLER</a:t>
            </a:r>
          </a:p>
        </p:txBody>
      </p:sp>
      <p:graphicFrame>
        <p:nvGraphicFramePr>
          <p:cNvPr id="3" name="Diagram 3"/>
          <p:cNvGraphicFramePr/>
          <p:nvPr>
            <p:extLst/>
          </p:nvPr>
        </p:nvGraphicFramePr>
        <p:xfrm>
          <a:off x="2351584" y="1628800"/>
          <a:ext cx="6934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5123384" y="6309320"/>
            <a:ext cx="554461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1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Ankara Üniversitesi Ziraat Fakültesi Süt Teknolojisi Bölümü</a:t>
            </a:r>
          </a:p>
        </p:txBody>
      </p:sp>
    </p:spTree>
    <p:extLst>
      <p:ext uri="{BB962C8B-B14F-4D97-AF65-F5344CB8AC3E}">
        <p14:creationId xmlns:p14="http://schemas.microsoft.com/office/powerpoint/2010/main" val="185736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100064" y="845096"/>
          <a:ext cx="7956376" cy="5896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68381" y="30490"/>
            <a:ext cx="58900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tr-T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1. Duyusal Değerlendirme </a:t>
            </a:r>
            <a:r>
              <a:rPr lang="tr-T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Laboratuvarı</a:t>
            </a:r>
            <a:r>
              <a:rPr lang="tr-T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endParaRPr lang="tr-T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78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51584" y="260648"/>
            <a:ext cx="7239000" cy="653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800" b="1" dirty="0">
                <a:solidFill>
                  <a:srgbClr val="0070C0"/>
                </a:solidFill>
              </a:rPr>
              <a:t>Örnek Hazırlama Bölümü</a:t>
            </a:r>
          </a:p>
        </p:txBody>
      </p:sp>
      <p:pic>
        <p:nvPicPr>
          <p:cNvPr id="4" name="Picture 3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87488" y="1412776"/>
            <a:ext cx="5400600" cy="2880320"/>
          </a:xfrm>
          <a:effectLst>
            <a:softEdge rad="112500"/>
          </a:effectLst>
        </p:spPr>
      </p:pic>
      <p:pic>
        <p:nvPicPr>
          <p:cNvPr id="5" name="Picture 2" descr="C:\Documents and Settings\kullanici\Belgelerim\13.07.2010belgelerim (destop)\Amerika 2008 Resimeler\Yeni Klasör\IMG_0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4032" y="3716790"/>
            <a:ext cx="4320480" cy="3240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376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35560" y="188640"/>
            <a:ext cx="7242048" cy="7326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800" b="1" dirty="0">
                <a:solidFill>
                  <a:srgbClr val="0070C0"/>
                </a:solidFill>
              </a:rPr>
              <a:t>Kabin Sistemi</a:t>
            </a:r>
          </a:p>
        </p:txBody>
      </p:sp>
      <p:pic>
        <p:nvPicPr>
          <p:cNvPr id="3" name="Picture 2" descr="C:\Documents and Settings\kullanici\Belgelerim\13.07.2010belgelerim (destop)\Amerika 2008 Resimeler\Yeni Klasör\IMG_0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6008" y="1484784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Documents and Settings\kullanici\Belgelerim\13.07.2010belgelerim (destop)\Amerika 2008 Resimeler\Yeni Klasör\IMG_0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66" y="3905672"/>
            <a:ext cx="393643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581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35560" y="1628800"/>
            <a:ext cx="7416824" cy="2592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3200" dirty="0">
                <a:latin typeface="+mn-lt"/>
              </a:rPr>
              <a:t>Havalandırma </a:t>
            </a:r>
            <a:r>
              <a:rPr lang="tr-TR" sz="3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              </a:t>
            </a:r>
            <a:r>
              <a:rPr lang="tr-TR" sz="3200" dirty="0">
                <a:latin typeface="+mn-lt"/>
              </a:rPr>
              <a:t>Pozitif basınç</a:t>
            </a:r>
            <a:r>
              <a:rPr lang="tr-TR" sz="3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tr-TR" sz="320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tr-TR" sz="3200" dirty="0">
                <a:latin typeface="+mn-lt"/>
              </a:rPr>
              <a:t>Sıcaklık                       22-24°C</a:t>
            </a:r>
            <a:br>
              <a:rPr lang="tr-TR" sz="3200" dirty="0">
                <a:latin typeface="+mn-lt"/>
              </a:rPr>
            </a:br>
            <a:r>
              <a:rPr lang="tr-TR" sz="3200" dirty="0">
                <a:latin typeface="+mn-lt"/>
              </a:rPr>
              <a:t>Nem                         %45-55 bağıl nem</a:t>
            </a:r>
          </a:p>
        </p:txBody>
      </p:sp>
      <p:sp>
        <p:nvSpPr>
          <p:cNvPr id="4" name="3 Sağ Ok"/>
          <p:cNvSpPr/>
          <p:nvPr/>
        </p:nvSpPr>
        <p:spPr>
          <a:xfrm flipV="1">
            <a:off x="4007769" y="3068961"/>
            <a:ext cx="1368425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4 Sağ Ok"/>
          <p:cNvSpPr/>
          <p:nvPr/>
        </p:nvSpPr>
        <p:spPr>
          <a:xfrm flipV="1">
            <a:off x="3863753" y="3645025"/>
            <a:ext cx="1368425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" name="5 Sağ Ok"/>
          <p:cNvSpPr/>
          <p:nvPr/>
        </p:nvSpPr>
        <p:spPr>
          <a:xfrm flipV="1">
            <a:off x="4727849" y="2276873"/>
            <a:ext cx="13684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" name="3 Metin kutusu"/>
          <p:cNvSpPr txBox="1"/>
          <p:nvPr/>
        </p:nvSpPr>
        <p:spPr>
          <a:xfrm>
            <a:off x="5123384" y="6237312"/>
            <a:ext cx="554461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1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Ankara Üniversitesi Ziraat Fakültesi Süt Teknolojisi Bölümü</a:t>
            </a:r>
          </a:p>
        </p:txBody>
      </p:sp>
    </p:spTree>
    <p:extLst>
      <p:ext uri="{BB962C8B-B14F-4D97-AF65-F5344CB8AC3E}">
        <p14:creationId xmlns:p14="http://schemas.microsoft.com/office/powerpoint/2010/main" val="891260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363</Words>
  <Application>Microsoft Office PowerPoint</Application>
  <PresentationFormat>Geniş ekran</PresentationFormat>
  <Paragraphs>60</Paragraphs>
  <Slides>11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Arial</vt:lpstr>
      <vt:lpstr>Bauhaus 93</vt:lpstr>
      <vt:lpstr>Calibri</vt:lpstr>
      <vt:lpstr>Calibri Light</vt:lpstr>
      <vt:lpstr>Garamond</vt:lpstr>
      <vt:lpstr>Trebuchet MS</vt:lpstr>
      <vt:lpstr>Office Teması</vt:lpstr>
      <vt:lpstr>DUYUSAL DEĞERLENDİRME KULLANIM ALANLARI  DUYUSAL ALGILAMA  DUYUSAL DEĞERLENDİRMEYİ ETKİLEYEN FAKTÖRLER</vt:lpstr>
      <vt:lpstr>II. DUYUSAL DEĞERLENDİRMENİN TANIMI</vt:lpstr>
      <vt:lpstr>PowerPoint Sunusu</vt:lpstr>
      <vt:lpstr>Duyusal Algılama</vt:lpstr>
      <vt:lpstr>II-DUYUSAL DEĞERLENDİRMEYİ ETKİLEYEN FAKTÖRLER</vt:lpstr>
      <vt:lpstr>PowerPoint Sunusu</vt:lpstr>
      <vt:lpstr>Örnek Hazırlama Bölümü</vt:lpstr>
      <vt:lpstr>Kabin Sistemi</vt:lpstr>
      <vt:lpstr>Havalandırma                Pozitif basınç Sıcaklık                       22-24°C Nem                         %45-55 bağıl nem</vt:lpstr>
      <vt:lpstr>Işıklandırma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DUYUSAL DEĞERLENDİRME KULLANIM ALANLARI  DUYUSAL ALGILAMA  DUYUSAL DEĞERLENDİRMEYİ ETKİLEYEN FAKTÖRLER</dc:title>
  <dc:creator>seneleb@yahoo.com</dc:creator>
  <cp:lastModifiedBy>Ebru</cp:lastModifiedBy>
  <cp:revision>1</cp:revision>
  <dcterms:created xsi:type="dcterms:W3CDTF">2020-10-15T11:33:51Z</dcterms:created>
  <dcterms:modified xsi:type="dcterms:W3CDTF">2021-02-09T11:51:50Z</dcterms:modified>
</cp:coreProperties>
</file>