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57" r:id="rId3"/>
    <p:sldId id="258" r:id="rId4"/>
    <p:sldId id="259" r:id="rId5"/>
    <p:sldId id="272" r:id="rId6"/>
    <p:sldId id="274" r:id="rId7"/>
    <p:sldId id="275" r:id="rId8"/>
    <p:sldId id="300" r:id="rId9"/>
    <p:sldId id="276" r:id="rId10"/>
    <p:sldId id="277" r:id="rId11"/>
    <p:sldId id="273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4D544-6B2C-4FDE-88E5-7D2C9D568E9C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3BAEB9B3-368E-4EC1-BE29-F049F5655FE4}">
      <dgm:prSet phldrT="[Metin]"/>
      <dgm:spPr/>
      <dgm:t>
        <a:bodyPr/>
        <a:lstStyle/>
        <a:p>
          <a:r>
            <a:rPr lang="tr-TR" dirty="0"/>
            <a:t> e-dönüşüm</a:t>
          </a:r>
        </a:p>
      </dgm:t>
    </dgm:pt>
    <dgm:pt modelId="{E07E030F-EA20-4FBC-B406-EF0047E3C55C}" type="parTrans" cxnId="{B71C6FA8-818D-45BF-B6B6-358F4CF80C87}">
      <dgm:prSet/>
      <dgm:spPr/>
      <dgm:t>
        <a:bodyPr/>
        <a:lstStyle/>
        <a:p>
          <a:endParaRPr lang="tr-TR"/>
        </a:p>
      </dgm:t>
    </dgm:pt>
    <dgm:pt modelId="{9435501D-043B-47C5-A4C0-E0FB1D9A373C}" type="sibTrans" cxnId="{B71C6FA8-818D-45BF-B6B6-358F4CF80C87}">
      <dgm:prSet/>
      <dgm:spPr/>
      <dgm:t>
        <a:bodyPr/>
        <a:lstStyle/>
        <a:p>
          <a:endParaRPr lang="tr-TR"/>
        </a:p>
      </dgm:t>
    </dgm:pt>
    <dgm:pt modelId="{D50BD390-D2CE-40A5-9333-51B72D228A04}">
      <dgm:prSet phldrT="[Metin]"/>
      <dgm:spPr/>
      <dgm:t>
        <a:bodyPr/>
        <a:lstStyle/>
        <a:p>
          <a:r>
            <a:rPr lang="tr-TR" dirty="0"/>
            <a:t>Bilgi toplumu</a:t>
          </a:r>
        </a:p>
      </dgm:t>
    </dgm:pt>
    <dgm:pt modelId="{F77B384F-F1BA-4EEB-B268-17711A465EBE}" type="parTrans" cxnId="{0A71F98F-B9CE-42EA-8541-88F6208DDC93}">
      <dgm:prSet/>
      <dgm:spPr/>
      <dgm:t>
        <a:bodyPr/>
        <a:lstStyle/>
        <a:p>
          <a:endParaRPr lang="tr-TR"/>
        </a:p>
      </dgm:t>
    </dgm:pt>
    <dgm:pt modelId="{32C313F4-EE0D-4B89-B025-A682B57FC891}" type="sibTrans" cxnId="{0A71F98F-B9CE-42EA-8541-88F6208DDC93}">
      <dgm:prSet/>
      <dgm:spPr/>
      <dgm:t>
        <a:bodyPr/>
        <a:lstStyle/>
        <a:p>
          <a:endParaRPr lang="tr-TR"/>
        </a:p>
      </dgm:t>
    </dgm:pt>
    <dgm:pt modelId="{1F2EE737-CF49-465E-B2BB-F63F1A96FEE2}">
      <dgm:prSet phldrT="[Metin]"/>
      <dgm:spPr/>
      <dgm:t>
        <a:bodyPr/>
        <a:lstStyle/>
        <a:p>
          <a:r>
            <a:rPr lang="tr-TR" dirty="0"/>
            <a:t>BT araçları</a:t>
          </a:r>
        </a:p>
      </dgm:t>
    </dgm:pt>
    <dgm:pt modelId="{BC7F5256-47D9-415E-B9E2-7D2D82649026}" type="parTrans" cxnId="{936966FF-7017-4FB3-8E97-F8FB641F9E94}">
      <dgm:prSet/>
      <dgm:spPr/>
      <dgm:t>
        <a:bodyPr/>
        <a:lstStyle/>
        <a:p>
          <a:endParaRPr lang="tr-TR"/>
        </a:p>
      </dgm:t>
    </dgm:pt>
    <dgm:pt modelId="{F09C9A15-8D2C-43A0-9869-9EAF486B27B8}" type="sibTrans" cxnId="{936966FF-7017-4FB3-8E97-F8FB641F9E94}">
      <dgm:prSet/>
      <dgm:spPr/>
      <dgm:t>
        <a:bodyPr/>
        <a:lstStyle/>
        <a:p>
          <a:endParaRPr lang="tr-TR"/>
        </a:p>
      </dgm:t>
    </dgm:pt>
    <dgm:pt modelId="{4C6B7F2C-5EB0-4E27-AC5B-3AC1D8682361}">
      <dgm:prSet phldrT="[Metin]"/>
      <dgm:spPr/>
      <dgm:t>
        <a:bodyPr/>
        <a:lstStyle/>
        <a:p>
          <a:r>
            <a:rPr lang="tr-TR" dirty="0"/>
            <a:t>BT destekli eğitim</a:t>
          </a:r>
        </a:p>
      </dgm:t>
    </dgm:pt>
    <dgm:pt modelId="{24F8B0A9-2F6F-4C17-A013-10749514C9E7}" type="parTrans" cxnId="{314A2E56-5AB6-41AA-8409-1CBBC1D1E1C9}">
      <dgm:prSet/>
      <dgm:spPr/>
      <dgm:t>
        <a:bodyPr/>
        <a:lstStyle/>
        <a:p>
          <a:endParaRPr lang="tr-TR"/>
        </a:p>
      </dgm:t>
    </dgm:pt>
    <dgm:pt modelId="{99941AEE-5544-4290-BA0B-4371A877448D}" type="sibTrans" cxnId="{314A2E56-5AB6-41AA-8409-1CBBC1D1E1C9}">
      <dgm:prSet/>
      <dgm:spPr/>
      <dgm:t>
        <a:bodyPr/>
        <a:lstStyle/>
        <a:p>
          <a:endParaRPr lang="tr-TR"/>
        </a:p>
      </dgm:t>
    </dgm:pt>
    <dgm:pt modelId="{CC46264F-6F5A-4333-A0CB-103B59B31AEC}">
      <dgm:prSet phldrT="[Metin]"/>
      <dgm:spPr/>
      <dgm:t>
        <a:bodyPr/>
        <a:lstStyle/>
        <a:p>
          <a:r>
            <a:rPr lang="tr-TR" dirty="0"/>
            <a:t>Eğitimde Teknoloji</a:t>
          </a:r>
        </a:p>
      </dgm:t>
    </dgm:pt>
    <dgm:pt modelId="{CE61C7F7-AD94-4588-8154-DDE7D11B458C}" type="parTrans" cxnId="{CB2C60AA-3F11-469D-9799-A8E0623B0A5D}">
      <dgm:prSet/>
      <dgm:spPr/>
      <dgm:t>
        <a:bodyPr/>
        <a:lstStyle/>
        <a:p>
          <a:endParaRPr lang="tr-TR"/>
        </a:p>
      </dgm:t>
    </dgm:pt>
    <dgm:pt modelId="{AD738011-0480-4EBB-AE7E-F519D3A0AD6B}" type="sibTrans" cxnId="{CB2C60AA-3F11-469D-9799-A8E0623B0A5D}">
      <dgm:prSet/>
      <dgm:spPr/>
      <dgm:t>
        <a:bodyPr/>
        <a:lstStyle/>
        <a:p>
          <a:endParaRPr lang="tr-TR"/>
        </a:p>
      </dgm:t>
    </dgm:pt>
    <dgm:pt modelId="{A9267DA3-766F-4459-BE21-59651A8DFFF8}" type="pres">
      <dgm:prSet presAssocID="{6BC4D544-6B2C-4FDE-88E5-7D2C9D568E9C}" presName="cycle" presStyleCnt="0">
        <dgm:presLayoutVars>
          <dgm:dir/>
          <dgm:resizeHandles val="exact"/>
        </dgm:presLayoutVars>
      </dgm:prSet>
      <dgm:spPr/>
    </dgm:pt>
    <dgm:pt modelId="{202B538D-6B5D-4FE0-BE36-EE6EB2C65758}" type="pres">
      <dgm:prSet presAssocID="{3BAEB9B3-368E-4EC1-BE29-F049F5655FE4}" presName="node" presStyleLbl="node1" presStyleIdx="0" presStyleCnt="5">
        <dgm:presLayoutVars>
          <dgm:bulletEnabled val="1"/>
        </dgm:presLayoutVars>
      </dgm:prSet>
      <dgm:spPr/>
    </dgm:pt>
    <dgm:pt modelId="{1207E61E-4F52-4BCC-8222-272CC1A4ADCE}" type="pres">
      <dgm:prSet presAssocID="{3BAEB9B3-368E-4EC1-BE29-F049F5655FE4}" presName="spNode" presStyleCnt="0"/>
      <dgm:spPr/>
    </dgm:pt>
    <dgm:pt modelId="{6A156427-3122-4BE4-AFC8-0B2C04622649}" type="pres">
      <dgm:prSet presAssocID="{9435501D-043B-47C5-A4C0-E0FB1D9A373C}" presName="sibTrans" presStyleLbl="sibTrans1D1" presStyleIdx="0" presStyleCnt="5"/>
      <dgm:spPr/>
    </dgm:pt>
    <dgm:pt modelId="{61B69919-A1D8-4BDA-9DDF-95720D4AFF99}" type="pres">
      <dgm:prSet presAssocID="{D50BD390-D2CE-40A5-9333-51B72D228A04}" presName="node" presStyleLbl="node1" presStyleIdx="1" presStyleCnt="5">
        <dgm:presLayoutVars>
          <dgm:bulletEnabled val="1"/>
        </dgm:presLayoutVars>
      </dgm:prSet>
      <dgm:spPr/>
    </dgm:pt>
    <dgm:pt modelId="{C98280D6-E07E-405F-90EB-F33B7EAFBF58}" type="pres">
      <dgm:prSet presAssocID="{D50BD390-D2CE-40A5-9333-51B72D228A04}" presName="spNode" presStyleCnt="0"/>
      <dgm:spPr/>
    </dgm:pt>
    <dgm:pt modelId="{F7DF448D-E47B-4BA3-BE36-27E6BC242532}" type="pres">
      <dgm:prSet presAssocID="{32C313F4-EE0D-4B89-B025-A682B57FC891}" presName="sibTrans" presStyleLbl="sibTrans1D1" presStyleIdx="1" presStyleCnt="5"/>
      <dgm:spPr/>
    </dgm:pt>
    <dgm:pt modelId="{3CA33EB5-D333-4382-9E23-9165B7800D67}" type="pres">
      <dgm:prSet presAssocID="{1F2EE737-CF49-465E-B2BB-F63F1A96FEE2}" presName="node" presStyleLbl="node1" presStyleIdx="2" presStyleCnt="5">
        <dgm:presLayoutVars>
          <dgm:bulletEnabled val="1"/>
        </dgm:presLayoutVars>
      </dgm:prSet>
      <dgm:spPr/>
    </dgm:pt>
    <dgm:pt modelId="{AC49DAD2-36C0-4500-AA6B-E562CF3DBF43}" type="pres">
      <dgm:prSet presAssocID="{1F2EE737-CF49-465E-B2BB-F63F1A96FEE2}" presName="spNode" presStyleCnt="0"/>
      <dgm:spPr/>
    </dgm:pt>
    <dgm:pt modelId="{E29A4996-AC75-4952-94C2-528D45B197A0}" type="pres">
      <dgm:prSet presAssocID="{F09C9A15-8D2C-43A0-9869-9EAF486B27B8}" presName="sibTrans" presStyleLbl="sibTrans1D1" presStyleIdx="2" presStyleCnt="5"/>
      <dgm:spPr/>
    </dgm:pt>
    <dgm:pt modelId="{69CD88A5-7050-4F8F-928D-BB3A0F447FC7}" type="pres">
      <dgm:prSet presAssocID="{4C6B7F2C-5EB0-4E27-AC5B-3AC1D8682361}" presName="node" presStyleLbl="node1" presStyleIdx="3" presStyleCnt="5">
        <dgm:presLayoutVars>
          <dgm:bulletEnabled val="1"/>
        </dgm:presLayoutVars>
      </dgm:prSet>
      <dgm:spPr/>
    </dgm:pt>
    <dgm:pt modelId="{2CEB9C15-5C63-4FC8-9E08-4204953E8218}" type="pres">
      <dgm:prSet presAssocID="{4C6B7F2C-5EB0-4E27-AC5B-3AC1D8682361}" presName="spNode" presStyleCnt="0"/>
      <dgm:spPr/>
    </dgm:pt>
    <dgm:pt modelId="{E3AE29FC-1721-4B90-A4E0-D3CDAFC7F7E4}" type="pres">
      <dgm:prSet presAssocID="{99941AEE-5544-4290-BA0B-4371A877448D}" presName="sibTrans" presStyleLbl="sibTrans1D1" presStyleIdx="3" presStyleCnt="5"/>
      <dgm:spPr/>
    </dgm:pt>
    <dgm:pt modelId="{0D064B5F-0978-43B1-BB67-F3ABF2C9858F}" type="pres">
      <dgm:prSet presAssocID="{CC46264F-6F5A-4333-A0CB-103B59B31AEC}" presName="node" presStyleLbl="node1" presStyleIdx="4" presStyleCnt="5">
        <dgm:presLayoutVars>
          <dgm:bulletEnabled val="1"/>
        </dgm:presLayoutVars>
      </dgm:prSet>
      <dgm:spPr/>
    </dgm:pt>
    <dgm:pt modelId="{E9E9BDD8-146E-4AB3-BEFC-D7111DE7354B}" type="pres">
      <dgm:prSet presAssocID="{CC46264F-6F5A-4333-A0CB-103B59B31AEC}" presName="spNode" presStyleCnt="0"/>
      <dgm:spPr/>
    </dgm:pt>
    <dgm:pt modelId="{E5593D29-3A6B-4379-88EB-33991EE88082}" type="pres">
      <dgm:prSet presAssocID="{AD738011-0480-4EBB-AE7E-F519D3A0AD6B}" presName="sibTrans" presStyleLbl="sibTrans1D1" presStyleIdx="4" presStyleCnt="5"/>
      <dgm:spPr/>
    </dgm:pt>
  </dgm:ptLst>
  <dgm:cxnLst>
    <dgm:cxn modelId="{C34A0615-F16B-4680-BB18-4549767A2460}" type="presOf" srcId="{9435501D-043B-47C5-A4C0-E0FB1D9A373C}" destId="{6A156427-3122-4BE4-AFC8-0B2C04622649}" srcOrd="0" destOrd="0" presId="urn:microsoft.com/office/officeart/2005/8/layout/cycle6"/>
    <dgm:cxn modelId="{E656E61C-9BE9-4F2B-9B59-0A91A258C874}" type="presOf" srcId="{32C313F4-EE0D-4B89-B025-A682B57FC891}" destId="{F7DF448D-E47B-4BA3-BE36-27E6BC242532}" srcOrd="0" destOrd="0" presId="urn:microsoft.com/office/officeart/2005/8/layout/cycle6"/>
    <dgm:cxn modelId="{4A70E935-04D3-4B31-AA34-1CF3DD9EAF89}" type="presOf" srcId="{AD738011-0480-4EBB-AE7E-F519D3A0AD6B}" destId="{E5593D29-3A6B-4379-88EB-33991EE88082}" srcOrd="0" destOrd="0" presId="urn:microsoft.com/office/officeart/2005/8/layout/cycle6"/>
    <dgm:cxn modelId="{5DE0CC49-C6F9-4F3B-BA38-6FDDBCB4BC64}" type="presOf" srcId="{4C6B7F2C-5EB0-4E27-AC5B-3AC1D8682361}" destId="{69CD88A5-7050-4F8F-928D-BB3A0F447FC7}" srcOrd="0" destOrd="0" presId="urn:microsoft.com/office/officeart/2005/8/layout/cycle6"/>
    <dgm:cxn modelId="{314A2E56-5AB6-41AA-8409-1CBBC1D1E1C9}" srcId="{6BC4D544-6B2C-4FDE-88E5-7D2C9D568E9C}" destId="{4C6B7F2C-5EB0-4E27-AC5B-3AC1D8682361}" srcOrd="3" destOrd="0" parTransId="{24F8B0A9-2F6F-4C17-A013-10749514C9E7}" sibTransId="{99941AEE-5544-4290-BA0B-4371A877448D}"/>
    <dgm:cxn modelId="{409A536B-4FA0-4188-8C17-F421AF174697}" type="presOf" srcId="{CC46264F-6F5A-4333-A0CB-103B59B31AEC}" destId="{0D064B5F-0978-43B1-BB67-F3ABF2C9858F}" srcOrd="0" destOrd="0" presId="urn:microsoft.com/office/officeart/2005/8/layout/cycle6"/>
    <dgm:cxn modelId="{63C23F88-3D92-439D-A969-842855D15F87}" type="presOf" srcId="{D50BD390-D2CE-40A5-9333-51B72D228A04}" destId="{61B69919-A1D8-4BDA-9DDF-95720D4AFF99}" srcOrd="0" destOrd="0" presId="urn:microsoft.com/office/officeart/2005/8/layout/cycle6"/>
    <dgm:cxn modelId="{3660AC89-7353-460C-AC07-6B97F8065625}" type="presOf" srcId="{3BAEB9B3-368E-4EC1-BE29-F049F5655FE4}" destId="{202B538D-6B5D-4FE0-BE36-EE6EB2C65758}" srcOrd="0" destOrd="0" presId="urn:microsoft.com/office/officeart/2005/8/layout/cycle6"/>
    <dgm:cxn modelId="{0A71F98F-B9CE-42EA-8541-88F6208DDC93}" srcId="{6BC4D544-6B2C-4FDE-88E5-7D2C9D568E9C}" destId="{D50BD390-D2CE-40A5-9333-51B72D228A04}" srcOrd="1" destOrd="0" parTransId="{F77B384F-F1BA-4EEB-B268-17711A465EBE}" sibTransId="{32C313F4-EE0D-4B89-B025-A682B57FC891}"/>
    <dgm:cxn modelId="{DE618E9F-021C-474A-80B6-553165159ACF}" type="presOf" srcId="{1F2EE737-CF49-465E-B2BB-F63F1A96FEE2}" destId="{3CA33EB5-D333-4382-9E23-9165B7800D67}" srcOrd="0" destOrd="0" presId="urn:microsoft.com/office/officeart/2005/8/layout/cycle6"/>
    <dgm:cxn modelId="{B71C6FA8-818D-45BF-B6B6-358F4CF80C87}" srcId="{6BC4D544-6B2C-4FDE-88E5-7D2C9D568E9C}" destId="{3BAEB9B3-368E-4EC1-BE29-F049F5655FE4}" srcOrd="0" destOrd="0" parTransId="{E07E030F-EA20-4FBC-B406-EF0047E3C55C}" sibTransId="{9435501D-043B-47C5-A4C0-E0FB1D9A373C}"/>
    <dgm:cxn modelId="{CB2C60AA-3F11-469D-9799-A8E0623B0A5D}" srcId="{6BC4D544-6B2C-4FDE-88E5-7D2C9D568E9C}" destId="{CC46264F-6F5A-4333-A0CB-103B59B31AEC}" srcOrd="4" destOrd="0" parTransId="{CE61C7F7-AD94-4588-8154-DDE7D11B458C}" sibTransId="{AD738011-0480-4EBB-AE7E-F519D3A0AD6B}"/>
    <dgm:cxn modelId="{1482F9B0-7BEB-4235-90DC-5F41653FD8DC}" type="presOf" srcId="{99941AEE-5544-4290-BA0B-4371A877448D}" destId="{E3AE29FC-1721-4B90-A4E0-D3CDAFC7F7E4}" srcOrd="0" destOrd="0" presId="urn:microsoft.com/office/officeart/2005/8/layout/cycle6"/>
    <dgm:cxn modelId="{487752CD-2865-44A1-8B38-0907B056B8A5}" type="presOf" srcId="{F09C9A15-8D2C-43A0-9869-9EAF486B27B8}" destId="{E29A4996-AC75-4952-94C2-528D45B197A0}" srcOrd="0" destOrd="0" presId="urn:microsoft.com/office/officeart/2005/8/layout/cycle6"/>
    <dgm:cxn modelId="{FBBBAEF0-8462-4EDC-8EA7-6ABE3AF3D0D0}" type="presOf" srcId="{6BC4D544-6B2C-4FDE-88E5-7D2C9D568E9C}" destId="{A9267DA3-766F-4459-BE21-59651A8DFFF8}" srcOrd="0" destOrd="0" presId="urn:microsoft.com/office/officeart/2005/8/layout/cycle6"/>
    <dgm:cxn modelId="{936966FF-7017-4FB3-8E97-F8FB641F9E94}" srcId="{6BC4D544-6B2C-4FDE-88E5-7D2C9D568E9C}" destId="{1F2EE737-CF49-465E-B2BB-F63F1A96FEE2}" srcOrd="2" destOrd="0" parTransId="{BC7F5256-47D9-415E-B9E2-7D2D82649026}" sibTransId="{F09C9A15-8D2C-43A0-9869-9EAF486B27B8}"/>
    <dgm:cxn modelId="{BBC8ED00-5CED-4A7E-80D4-19C582EBC4A1}" type="presParOf" srcId="{A9267DA3-766F-4459-BE21-59651A8DFFF8}" destId="{202B538D-6B5D-4FE0-BE36-EE6EB2C65758}" srcOrd="0" destOrd="0" presId="urn:microsoft.com/office/officeart/2005/8/layout/cycle6"/>
    <dgm:cxn modelId="{2B589902-CF40-4B74-B26D-AB2D26690C78}" type="presParOf" srcId="{A9267DA3-766F-4459-BE21-59651A8DFFF8}" destId="{1207E61E-4F52-4BCC-8222-272CC1A4ADCE}" srcOrd="1" destOrd="0" presId="urn:microsoft.com/office/officeart/2005/8/layout/cycle6"/>
    <dgm:cxn modelId="{2B05254D-B6E9-42ED-AB19-C8ABD06F7CA2}" type="presParOf" srcId="{A9267DA3-766F-4459-BE21-59651A8DFFF8}" destId="{6A156427-3122-4BE4-AFC8-0B2C04622649}" srcOrd="2" destOrd="0" presId="urn:microsoft.com/office/officeart/2005/8/layout/cycle6"/>
    <dgm:cxn modelId="{116D4653-D005-42C3-920C-1FB413F6B94A}" type="presParOf" srcId="{A9267DA3-766F-4459-BE21-59651A8DFFF8}" destId="{61B69919-A1D8-4BDA-9DDF-95720D4AFF99}" srcOrd="3" destOrd="0" presId="urn:microsoft.com/office/officeart/2005/8/layout/cycle6"/>
    <dgm:cxn modelId="{86B9CCC1-588B-4483-9B85-FE13487950F0}" type="presParOf" srcId="{A9267DA3-766F-4459-BE21-59651A8DFFF8}" destId="{C98280D6-E07E-405F-90EB-F33B7EAFBF58}" srcOrd="4" destOrd="0" presId="urn:microsoft.com/office/officeart/2005/8/layout/cycle6"/>
    <dgm:cxn modelId="{7BE85453-3204-4B51-A016-A7B628FC553D}" type="presParOf" srcId="{A9267DA3-766F-4459-BE21-59651A8DFFF8}" destId="{F7DF448D-E47B-4BA3-BE36-27E6BC242532}" srcOrd="5" destOrd="0" presId="urn:microsoft.com/office/officeart/2005/8/layout/cycle6"/>
    <dgm:cxn modelId="{86D21A9C-CDBA-4498-B0E5-66EA859822C2}" type="presParOf" srcId="{A9267DA3-766F-4459-BE21-59651A8DFFF8}" destId="{3CA33EB5-D333-4382-9E23-9165B7800D67}" srcOrd="6" destOrd="0" presId="urn:microsoft.com/office/officeart/2005/8/layout/cycle6"/>
    <dgm:cxn modelId="{4C325A9F-66B8-4AE0-B5E0-268D495F4F1E}" type="presParOf" srcId="{A9267DA3-766F-4459-BE21-59651A8DFFF8}" destId="{AC49DAD2-36C0-4500-AA6B-E562CF3DBF43}" srcOrd="7" destOrd="0" presId="urn:microsoft.com/office/officeart/2005/8/layout/cycle6"/>
    <dgm:cxn modelId="{F8CC2016-7F66-49EC-946B-BE1B28F4F366}" type="presParOf" srcId="{A9267DA3-766F-4459-BE21-59651A8DFFF8}" destId="{E29A4996-AC75-4952-94C2-528D45B197A0}" srcOrd="8" destOrd="0" presId="urn:microsoft.com/office/officeart/2005/8/layout/cycle6"/>
    <dgm:cxn modelId="{CB57BBC6-C76C-4986-B602-B41C7929F0F7}" type="presParOf" srcId="{A9267DA3-766F-4459-BE21-59651A8DFFF8}" destId="{69CD88A5-7050-4F8F-928D-BB3A0F447FC7}" srcOrd="9" destOrd="0" presId="urn:microsoft.com/office/officeart/2005/8/layout/cycle6"/>
    <dgm:cxn modelId="{982E6FC5-AADE-46A3-A7C9-CE0B7BF301B1}" type="presParOf" srcId="{A9267DA3-766F-4459-BE21-59651A8DFFF8}" destId="{2CEB9C15-5C63-4FC8-9E08-4204953E8218}" srcOrd="10" destOrd="0" presId="urn:microsoft.com/office/officeart/2005/8/layout/cycle6"/>
    <dgm:cxn modelId="{ABDC4565-3773-4A0F-A286-5CCDBEA38B6A}" type="presParOf" srcId="{A9267DA3-766F-4459-BE21-59651A8DFFF8}" destId="{E3AE29FC-1721-4B90-A4E0-D3CDAFC7F7E4}" srcOrd="11" destOrd="0" presId="urn:microsoft.com/office/officeart/2005/8/layout/cycle6"/>
    <dgm:cxn modelId="{D4350A51-19A1-441A-B69A-458C55E1F000}" type="presParOf" srcId="{A9267DA3-766F-4459-BE21-59651A8DFFF8}" destId="{0D064B5F-0978-43B1-BB67-F3ABF2C9858F}" srcOrd="12" destOrd="0" presId="urn:microsoft.com/office/officeart/2005/8/layout/cycle6"/>
    <dgm:cxn modelId="{A695EAC2-DEB3-402B-A0FF-4A54EDEB3D52}" type="presParOf" srcId="{A9267DA3-766F-4459-BE21-59651A8DFFF8}" destId="{E9E9BDD8-146E-4AB3-BEFC-D7111DE7354B}" srcOrd="13" destOrd="0" presId="urn:microsoft.com/office/officeart/2005/8/layout/cycle6"/>
    <dgm:cxn modelId="{DDF155DB-CF70-4BF6-9C66-5EE5EFA9BDA0}" type="presParOf" srcId="{A9267DA3-766F-4459-BE21-59651A8DFFF8}" destId="{E5593D29-3A6B-4379-88EB-33991EE880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B538D-6B5D-4FE0-BE36-EE6EB2C65758}">
      <dsp:nvSpPr>
        <dsp:cNvPr id="0" name=""/>
        <dsp:cNvSpPr/>
      </dsp:nvSpPr>
      <dsp:spPr>
        <a:xfrm>
          <a:off x="2522034" y="2147"/>
          <a:ext cx="1725428" cy="11215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 e-dönüşüm</a:t>
          </a:r>
        </a:p>
      </dsp:txBody>
      <dsp:txXfrm>
        <a:off x="2576782" y="56895"/>
        <a:ext cx="1615932" cy="1012032"/>
      </dsp:txXfrm>
    </dsp:sp>
    <dsp:sp modelId="{6A156427-3122-4BE4-AFC8-0B2C04622649}">
      <dsp:nvSpPr>
        <dsp:cNvPr id="0" name=""/>
        <dsp:cNvSpPr/>
      </dsp:nvSpPr>
      <dsp:spPr>
        <a:xfrm>
          <a:off x="1142747" y="562911"/>
          <a:ext cx="4484001" cy="4484001"/>
        </a:xfrm>
        <a:custGeom>
          <a:avLst/>
          <a:gdLst/>
          <a:ahLst/>
          <a:cxnLst/>
          <a:rect l="0" t="0" r="0" b="0"/>
          <a:pathLst>
            <a:path>
              <a:moveTo>
                <a:pt x="3116584" y="177619"/>
              </a:moveTo>
              <a:arcTo wR="2242000" hR="2242000" stAng="17577608" swAng="19628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69919-A1D8-4BDA-9DDF-95720D4AFF99}">
      <dsp:nvSpPr>
        <dsp:cNvPr id="0" name=""/>
        <dsp:cNvSpPr/>
      </dsp:nvSpPr>
      <dsp:spPr>
        <a:xfrm>
          <a:off x="4654303" y="1551332"/>
          <a:ext cx="1725428" cy="11215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Bilgi toplumu</a:t>
          </a:r>
        </a:p>
      </dsp:txBody>
      <dsp:txXfrm>
        <a:off x="4709051" y="1606080"/>
        <a:ext cx="1615932" cy="1012032"/>
      </dsp:txXfrm>
    </dsp:sp>
    <dsp:sp modelId="{F7DF448D-E47B-4BA3-BE36-27E6BC242532}">
      <dsp:nvSpPr>
        <dsp:cNvPr id="0" name=""/>
        <dsp:cNvSpPr/>
      </dsp:nvSpPr>
      <dsp:spPr>
        <a:xfrm>
          <a:off x="1142747" y="562911"/>
          <a:ext cx="4484001" cy="4484001"/>
        </a:xfrm>
        <a:custGeom>
          <a:avLst/>
          <a:gdLst/>
          <a:ahLst/>
          <a:cxnLst/>
          <a:rect l="0" t="0" r="0" b="0"/>
          <a:pathLst>
            <a:path>
              <a:moveTo>
                <a:pt x="4480909" y="2124286"/>
              </a:moveTo>
              <a:arcTo wR="2242000" hR="2242000" stAng="21419421" swAng="219734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3EB5-D333-4382-9E23-9165B7800D67}">
      <dsp:nvSpPr>
        <dsp:cNvPr id="0" name=""/>
        <dsp:cNvSpPr/>
      </dsp:nvSpPr>
      <dsp:spPr>
        <a:xfrm>
          <a:off x="3839849" y="4057965"/>
          <a:ext cx="1725428" cy="11215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BT araçları</a:t>
          </a:r>
        </a:p>
      </dsp:txBody>
      <dsp:txXfrm>
        <a:off x="3894597" y="4112713"/>
        <a:ext cx="1615932" cy="1012032"/>
      </dsp:txXfrm>
    </dsp:sp>
    <dsp:sp modelId="{E29A4996-AC75-4952-94C2-528D45B197A0}">
      <dsp:nvSpPr>
        <dsp:cNvPr id="0" name=""/>
        <dsp:cNvSpPr/>
      </dsp:nvSpPr>
      <dsp:spPr>
        <a:xfrm>
          <a:off x="1142747" y="562911"/>
          <a:ext cx="4484001" cy="4484001"/>
        </a:xfrm>
        <a:custGeom>
          <a:avLst/>
          <a:gdLst/>
          <a:ahLst/>
          <a:cxnLst/>
          <a:rect l="0" t="0" r="0" b="0"/>
          <a:pathLst>
            <a:path>
              <a:moveTo>
                <a:pt x="2688185" y="4439155"/>
              </a:moveTo>
              <a:arcTo wR="2242000" hR="2242000" stAng="4711249" swAng="13775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D88A5-7050-4F8F-928D-BB3A0F447FC7}">
      <dsp:nvSpPr>
        <dsp:cNvPr id="0" name=""/>
        <dsp:cNvSpPr/>
      </dsp:nvSpPr>
      <dsp:spPr>
        <a:xfrm>
          <a:off x="1204219" y="4057965"/>
          <a:ext cx="1725428" cy="11215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BT destekli eğitim</a:t>
          </a:r>
        </a:p>
      </dsp:txBody>
      <dsp:txXfrm>
        <a:off x="1258967" y="4112713"/>
        <a:ext cx="1615932" cy="1012032"/>
      </dsp:txXfrm>
    </dsp:sp>
    <dsp:sp modelId="{E3AE29FC-1721-4B90-A4E0-D3CDAFC7F7E4}">
      <dsp:nvSpPr>
        <dsp:cNvPr id="0" name=""/>
        <dsp:cNvSpPr/>
      </dsp:nvSpPr>
      <dsp:spPr>
        <a:xfrm>
          <a:off x="1142747" y="562911"/>
          <a:ext cx="4484001" cy="4484001"/>
        </a:xfrm>
        <a:custGeom>
          <a:avLst/>
          <a:gdLst/>
          <a:ahLst/>
          <a:cxnLst/>
          <a:rect l="0" t="0" r="0" b="0"/>
          <a:pathLst>
            <a:path>
              <a:moveTo>
                <a:pt x="374866" y="3483120"/>
              </a:moveTo>
              <a:arcTo wR="2242000" hR="2242000" stAng="8783236" swAng="219734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64B5F-0978-43B1-BB67-F3ABF2C9858F}">
      <dsp:nvSpPr>
        <dsp:cNvPr id="0" name=""/>
        <dsp:cNvSpPr/>
      </dsp:nvSpPr>
      <dsp:spPr>
        <a:xfrm>
          <a:off x="389764" y="1551332"/>
          <a:ext cx="1725428" cy="11215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Eğitimde Teknoloji</a:t>
          </a:r>
        </a:p>
      </dsp:txBody>
      <dsp:txXfrm>
        <a:off x="444512" y="1606080"/>
        <a:ext cx="1615932" cy="1012032"/>
      </dsp:txXfrm>
    </dsp:sp>
    <dsp:sp modelId="{E5593D29-3A6B-4379-88EB-33991EE88082}">
      <dsp:nvSpPr>
        <dsp:cNvPr id="0" name=""/>
        <dsp:cNvSpPr/>
      </dsp:nvSpPr>
      <dsp:spPr>
        <a:xfrm>
          <a:off x="1142747" y="562911"/>
          <a:ext cx="4484001" cy="4484001"/>
        </a:xfrm>
        <a:custGeom>
          <a:avLst/>
          <a:gdLst/>
          <a:ahLst/>
          <a:cxnLst/>
          <a:rect l="0" t="0" r="0" b="0"/>
          <a:pathLst>
            <a:path>
              <a:moveTo>
                <a:pt x="390439" y="977766"/>
              </a:moveTo>
              <a:arcTo wR="2242000" hR="2242000" stAng="12859501" swAng="196289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7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69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3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7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2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7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8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1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86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1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00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3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6CCA46-7ED0-4D95-A3DB-37DF8FBF98E3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59335D-1C82-4D10-A291-20022D2F08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3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34738" y="2060849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tr-TR" sz="6700" dirty="0"/>
              <a:t>Bilgisayar Destekli Eğitim (BDE)</a:t>
            </a:r>
            <a:br>
              <a:rPr lang="tr-TR" dirty="0"/>
            </a:br>
            <a:r>
              <a:rPr lang="tr-TR" sz="2400" b="1" dirty="0"/>
              <a:t>Bilgisayar Destekli Eğitimin Tarihsel Gelişimi</a:t>
            </a:r>
            <a:endParaRPr lang="tr-TR" sz="27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34738" y="4086653"/>
            <a:ext cx="7543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Arş. Gör. Dr. Deniz ATAL </a:t>
            </a:r>
          </a:p>
          <a:p>
            <a:pPr algn="ctr">
              <a:lnSpc>
                <a:spcPct val="110000"/>
              </a:lnSpc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Ankara Üniversitesi</a:t>
            </a:r>
          </a:p>
          <a:p>
            <a:pPr algn="ctr">
              <a:lnSpc>
                <a:spcPct val="110000"/>
              </a:lnSpc>
            </a:pP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Eğitim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147930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B288-B029-E246-9C36-3901A8B2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PROJENİN HEDEFLERİ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69EB-0C38-4149-A0B1-A0228EC5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4. İnternetin etkin kullanımı ile her üç kişiden birisinin e-eğitim hizmetlerinden faydalanması</a:t>
            </a:r>
          </a:p>
          <a:p>
            <a:r>
              <a:rPr lang="tr-TR" dirty="0"/>
              <a:t>5. Her iki kişiden birinin internet kullanıcısı olması</a:t>
            </a:r>
          </a:p>
          <a:p>
            <a:r>
              <a:rPr lang="tr-TR" dirty="0"/>
              <a:t>6. İnternet, toplumun tüm kesimleri için güvenilir bir ortam haline getirilmesi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21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9897-3B1A-334A-89C3-2AF6D0EC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45FD-D07C-4F43-A2C5-F181DD48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3600" b="1" dirty="0"/>
              <a:t>Tartışalım</a:t>
            </a:r>
          </a:p>
          <a:p>
            <a:r>
              <a:rPr lang="tr-TR" dirty="0"/>
              <a:t>Peki, sorun neydi de çözüm FATİH projesi olarak sunulmuştur?</a:t>
            </a:r>
          </a:p>
        </p:txBody>
      </p:sp>
    </p:spTree>
    <p:extLst>
      <p:ext uri="{BB962C8B-B14F-4D97-AF65-F5344CB8AC3E}">
        <p14:creationId xmlns:p14="http://schemas.microsoft.com/office/powerpoint/2010/main" val="64439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BDE’nin Türkiye’deki Gelişimi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1960-- Bilgisayar kullanımı önce kamu sonra özel kuruluşlarda yaygınlaştı.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1984-- Eğitim alanında MEB tarafından ilk girişimler başladı. 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1985-- MEB tarafından 1100 adet bilgisayar Anadolu liselerine ve her ilde bir liseye dağıtımı yapıldı.</a:t>
            </a:r>
            <a:endParaRPr lang="tr-TR" sz="2400" b="1" dirty="0"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8564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BDE’nin Türkiye’deki Gelişimi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1985– </a:t>
            </a:r>
            <a:r>
              <a:rPr lang="tr-TR" dirty="0"/>
              <a:t>Bilgisayar firmaları tarafından öğretmen yetiştirme programları başlatıldı.  Ancak y</a:t>
            </a:r>
            <a:r>
              <a:rPr lang="tr-TR" sz="2400" dirty="0"/>
              <a:t>etiştirilen öğretmenler başka yerlere atandığı için planlana program uygulanamadı.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1986-- Bilgisayarların bir kısmı yerlerine ulaşamayınca 1985-86 öğretim yılında </a:t>
            </a:r>
            <a:r>
              <a:rPr lang="tr-TR" dirty="0"/>
              <a:t>BDE </a:t>
            </a:r>
            <a:r>
              <a:rPr lang="tr-TR" sz="2400" dirty="0"/>
              <a:t>başlatılamadı.</a:t>
            </a:r>
            <a:endParaRPr lang="tr-TR" sz="2400" b="1" dirty="0">
              <a:sym typeface="Webdings" pitchFamily="18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1987--  BDE tekrar gündeme geldi. Ve dünya bankası tarafından desteklenen projelerle yeni girişimler yapıldı. </a:t>
            </a:r>
          </a:p>
          <a:p>
            <a:pPr marL="0" indent="0" algn="just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5076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BDE’nin </a:t>
            </a:r>
            <a:r>
              <a:rPr lang="tr-TR" dirty="0" err="1"/>
              <a:t>Türkiy’deki</a:t>
            </a:r>
            <a:r>
              <a:rPr lang="tr-TR" dirty="0"/>
              <a:t> Gelişimi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Aynı dönemde-- Eğitimde kullanılsın mı kullanılmasın mı tartışmaları başladı.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1989-1993--  Bilgisayar ve ders yazılımları konusunda büyük atılımlar yapıldı.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1989-1993-- Öğretmen </a:t>
            </a:r>
            <a:r>
              <a:rPr lang="tr-TR" sz="2400" dirty="0"/>
              <a:t>eğitimi, bilgisayar alımı konularında ilerlemeler kaydedildi.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1993 yılı sonlarında--  MEB hedefini, “2001 yılına kadar, bütün okullara bilgisayar </a:t>
            </a:r>
            <a:r>
              <a:rPr lang="tr-TR" sz="2400" dirty="0" err="1"/>
              <a:t>laboratuarı</a:t>
            </a:r>
            <a:r>
              <a:rPr lang="tr-TR" sz="2400" dirty="0"/>
              <a:t> kurmak” olarak belirlemiş ve bu alanda çalışmıştır.</a:t>
            </a:r>
          </a:p>
        </p:txBody>
      </p:sp>
    </p:spTree>
    <p:extLst>
      <p:ext uri="{BB962C8B-B14F-4D97-AF65-F5344CB8AC3E}">
        <p14:creationId xmlns:p14="http://schemas.microsoft.com/office/powerpoint/2010/main" val="1231005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9553-C70A-8D47-961D-6F8BD050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BDE’nin </a:t>
            </a:r>
            <a:r>
              <a:rPr lang="tr-TR" dirty="0" err="1"/>
              <a:t>Türkiy’deki</a:t>
            </a:r>
            <a:r>
              <a:rPr lang="tr-TR" dirty="0"/>
              <a:t> Gelişimi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BD9C-33FE-FC45-819A-C31F7CC0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 dönemde dikkat çeken uygulamalardan biri Fatih projesidir. </a:t>
            </a:r>
          </a:p>
        </p:txBody>
      </p:sp>
    </p:spTree>
    <p:extLst>
      <p:ext uri="{BB962C8B-B14F-4D97-AF65-F5344CB8AC3E}">
        <p14:creationId xmlns:p14="http://schemas.microsoft.com/office/powerpoint/2010/main" val="9153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3E3A-BC47-6D42-930D-4DE9989B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FATİH Projesi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9C25-9215-C64C-A522-59171972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 kapsamında Milli Eğitim Bakanlığı ve Ulaştırma , Denizcilik ve Haberleşme Bakanlığı işbirliği ile Türkiye’deki tüm dersliklere</a:t>
            </a:r>
          </a:p>
          <a:p>
            <a:pPr lvl="1"/>
            <a:r>
              <a:rPr lang="tr-TR" dirty="0"/>
              <a:t> birer adet dizüstü bilgisayar, projeksiyon cihazı ve akıllı tahta koymaktır. </a:t>
            </a:r>
          </a:p>
          <a:p>
            <a:pPr lvl="1"/>
            <a:r>
              <a:rPr lang="tr-TR" dirty="0"/>
              <a:t>Projenin ön kısımlarında her öğrenciye tablet bilgisayar öngörülmektedir. </a:t>
            </a:r>
          </a:p>
          <a:p>
            <a:pPr lvl="1"/>
            <a:r>
              <a:rPr lang="tr-TR" dirty="0"/>
              <a:t>Projenin amacı, bilgi toplumu yaratmak ve eğitimde teknolojiyi yararlı kılmaktır.</a:t>
            </a:r>
          </a:p>
        </p:txBody>
      </p:sp>
    </p:spTree>
    <p:extLst>
      <p:ext uri="{BB962C8B-B14F-4D97-AF65-F5344CB8AC3E}">
        <p14:creationId xmlns:p14="http://schemas.microsoft.com/office/powerpoint/2010/main" val="97060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75D4-1073-4840-AF08-5A3C1084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FATİH Projesi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87E1-97B5-1141-8602-206FF4D1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PROJENİN BİLEŞENLERİ</a:t>
            </a:r>
          </a:p>
          <a:p>
            <a:r>
              <a:rPr lang="tr-TR" dirty="0"/>
              <a:t>1. Donanım ve Yazılım Altyapısının Sağlanması</a:t>
            </a:r>
          </a:p>
          <a:p>
            <a:r>
              <a:rPr lang="tr-TR" dirty="0"/>
              <a:t>2. Öğretim Programlarında Etkin BT Kullanımı</a:t>
            </a:r>
          </a:p>
          <a:p>
            <a:r>
              <a:rPr lang="tr-TR" dirty="0"/>
              <a:t>3. Eğitsel e-İçeriğin Sağlanması ve Yönetilmesi</a:t>
            </a:r>
          </a:p>
          <a:p>
            <a:r>
              <a:rPr lang="tr-TR" dirty="0"/>
              <a:t>4. Öğretmenlerin Hizmetiçi Eğitimi</a:t>
            </a:r>
          </a:p>
          <a:p>
            <a:r>
              <a:rPr lang="tr-TR" dirty="0"/>
              <a:t>5. Bilinçli, Güvenli, Yönetilebilir ve Ölçülebilir BT Kullanımının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108279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639617" y="836713"/>
          <a:ext cx="6769497" cy="52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871864" y="31638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AMAÇLARI</a:t>
            </a:r>
          </a:p>
        </p:txBody>
      </p:sp>
    </p:spTree>
    <p:extLst>
      <p:ext uri="{BB962C8B-B14F-4D97-AF65-F5344CB8AC3E}">
        <p14:creationId xmlns:p14="http://schemas.microsoft.com/office/powerpoint/2010/main" val="10714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2169-93C3-DD4E-A20C-D25A5BBD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PROJENİN HEDEFLERİ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8EE6-1395-F34D-97A6-CA952FC47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1. Bireylerin yaşam boyu öğrenim yaklaşımı ve e-öğrenme yoluyla kendilerini geliştirmeleri için uygun yapıların oluşumu ve e-içeriğin geliştirilmesi</a:t>
            </a:r>
          </a:p>
          <a:p>
            <a:r>
              <a:rPr lang="tr-TR" dirty="0"/>
              <a:t>2. Ortaöğretimden mezun olan her öğrencinin temel bilgi ve iletişim teknolojileri kullanım yetkinliklerine sahip olması</a:t>
            </a:r>
          </a:p>
          <a:p>
            <a:r>
              <a:rPr lang="tr-TR" dirty="0"/>
              <a:t>3. İnternetin etkin kullanımı ile her üç kişiden birisinin e-eğitim hizmetlerinden faydalanması</a:t>
            </a:r>
          </a:p>
        </p:txBody>
      </p:sp>
    </p:spTree>
    <p:extLst>
      <p:ext uri="{BB962C8B-B14F-4D97-AF65-F5344CB8AC3E}">
        <p14:creationId xmlns:p14="http://schemas.microsoft.com/office/powerpoint/2010/main" val="798568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344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Organik</vt:lpstr>
      <vt:lpstr>Bilgisayar Destekli Eğitim (BDE) Bilgisayar Destekli Eğitimin Tarihsel Gelişimi</vt:lpstr>
      <vt:lpstr>BDE’nin Türkiye’deki Gelişimi</vt:lpstr>
      <vt:lpstr>BDE’nin Türkiye’deki Gelişimi</vt:lpstr>
      <vt:lpstr>BDE’nin Türkiy’deki Gelişimi</vt:lpstr>
      <vt:lpstr>BDE’nin Türkiy’deki Gelişimi</vt:lpstr>
      <vt:lpstr>FATİH Projesi</vt:lpstr>
      <vt:lpstr>FATİH Projesi</vt:lpstr>
      <vt:lpstr>PowerPoint Presentation</vt:lpstr>
      <vt:lpstr>PROJENİN HEDEFLERİ </vt:lpstr>
      <vt:lpstr>PROJENİN HEDEFLERİ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kullanicii</dc:creator>
  <cp:lastModifiedBy>deniz atal</cp:lastModifiedBy>
  <cp:revision>8</cp:revision>
  <dcterms:created xsi:type="dcterms:W3CDTF">2019-04-10T14:12:31Z</dcterms:created>
  <dcterms:modified xsi:type="dcterms:W3CDTF">2019-04-14T19:38:27Z</dcterms:modified>
</cp:coreProperties>
</file>