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0" r:id="rId3"/>
    <p:sldId id="261" r:id="rId4"/>
    <p:sldId id="262" r:id="rId5"/>
    <p:sldId id="264" r:id="rId6"/>
    <p:sldId id="269" r:id="rId7"/>
    <p:sldId id="267" r:id="rId8"/>
    <p:sldId id="268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F0783-EA05-4C7F-A5B0-6C4814237358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13737-C54F-4C68-8A28-D5E9E4031A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84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13737-C54F-4C68-8A28-D5E9E4031A68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877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13737-C54F-4C68-8A28-D5E9E4031A68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444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143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33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82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584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12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5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77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773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71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67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88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A7FD-BDBE-4021-A372-3482AF289990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33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+mn-lt"/>
              </a:rPr>
              <a:t>5. Ders: halıyı rulo halde depolama</a:t>
            </a:r>
            <a:endParaRPr lang="tr-TR" sz="36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Rulo halde depolama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0328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1" r="14381"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/>
              <a:t>Emory </a:t>
            </a:r>
            <a:r>
              <a:rPr lang="tr-TR" dirty="0" err="1"/>
              <a:t>Univeritesi</a:t>
            </a:r>
            <a:r>
              <a:rPr lang="tr-TR" dirty="0"/>
              <a:t>, Michael C. Carlos </a:t>
            </a:r>
            <a:r>
              <a:rPr lang="tr-TR" dirty="0" err="1"/>
              <a:t>Museum</a:t>
            </a:r>
            <a:r>
              <a:rPr lang="tr-TR" dirty="0"/>
              <a:t>, 2016</a:t>
            </a:r>
          </a:p>
          <a:p>
            <a:endParaRPr lang="tr-TR" dirty="0"/>
          </a:p>
          <a:p>
            <a:r>
              <a:rPr lang="tr-TR" dirty="0"/>
              <a:t>Tekstil çalışma alanı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530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Halıyı rulo halde depolama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Ağır ve geniş parçalar</a:t>
            </a:r>
          </a:p>
          <a:p>
            <a:r>
              <a:rPr lang="tr-TR" dirty="0" smtClean="0"/>
              <a:t>Boru desteği, yüzeyi</a:t>
            </a:r>
          </a:p>
          <a:p>
            <a:r>
              <a:rPr lang="tr-TR" dirty="0" smtClean="0"/>
              <a:t>Yeterli büyüklükte zemin</a:t>
            </a:r>
          </a:p>
          <a:p>
            <a:r>
              <a:rPr lang="tr-TR" dirty="0" smtClean="0"/>
              <a:t>Kullanılan malzemeler</a:t>
            </a:r>
          </a:p>
          <a:p>
            <a:r>
              <a:rPr lang="tr-TR" dirty="0"/>
              <a:t>Rulo işlemi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303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İşlem basamakları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Rulo depolamaya karar verme</a:t>
            </a:r>
          </a:p>
          <a:p>
            <a:r>
              <a:rPr lang="tr-TR" dirty="0" smtClean="0"/>
              <a:t>Vakumlu temizlik karar verme</a:t>
            </a:r>
          </a:p>
          <a:p>
            <a:r>
              <a:rPr lang="tr-TR" dirty="0"/>
              <a:t>Boru özelliğini belirleme</a:t>
            </a:r>
          </a:p>
          <a:p>
            <a:r>
              <a:rPr lang="tr-TR" dirty="0" smtClean="0"/>
              <a:t>Düz ve temiz zemine/</a:t>
            </a:r>
            <a:r>
              <a:rPr lang="tr-TR" dirty="0" err="1" smtClean="0"/>
              <a:t>müslin</a:t>
            </a:r>
            <a:r>
              <a:rPr lang="tr-TR" dirty="0" smtClean="0"/>
              <a:t> bez üzerine yerleştirme</a:t>
            </a:r>
          </a:p>
          <a:p>
            <a:r>
              <a:rPr lang="tr-TR" dirty="0" smtClean="0"/>
              <a:t>Alt/üst hiza kontrolü</a:t>
            </a:r>
          </a:p>
          <a:p>
            <a:r>
              <a:rPr lang="tr-TR" dirty="0" smtClean="0"/>
              <a:t>Potluk oluşumu, </a:t>
            </a:r>
            <a:r>
              <a:rPr lang="tr-TR" dirty="0" err="1" smtClean="0"/>
              <a:t>uniform</a:t>
            </a:r>
            <a:r>
              <a:rPr lang="tr-TR" dirty="0" smtClean="0"/>
              <a:t> sarma</a:t>
            </a:r>
          </a:p>
          <a:p>
            <a:r>
              <a:rPr lang="tr-TR" dirty="0" smtClean="0"/>
              <a:t>Bir ya da iki kişi ile kaydırarak sarma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6942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Pamuklu kumaş ile sarma</a:t>
            </a:r>
          </a:p>
          <a:p>
            <a:r>
              <a:rPr lang="tr-TR" dirty="0" smtClean="0"/>
              <a:t>Bağlama işlemi</a:t>
            </a:r>
          </a:p>
          <a:p>
            <a:r>
              <a:rPr lang="tr-TR" dirty="0" smtClean="0"/>
              <a:t>Rulonun depoya yerleştirilmesi</a:t>
            </a:r>
          </a:p>
          <a:p>
            <a:r>
              <a:rPr lang="tr-TR" dirty="0" smtClean="0"/>
              <a:t>Etiket işlemi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4905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Rulo halde depolama (</a:t>
            </a:r>
            <a:r>
              <a:rPr lang="tr-TR" dirty="0" err="1" smtClean="0"/>
              <a:t>rolled</a:t>
            </a:r>
            <a:r>
              <a:rPr lang="tr-TR" dirty="0" smtClean="0"/>
              <a:t> </a:t>
            </a:r>
            <a:r>
              <a:rPr lang="tr-TR" dirty="0" err="1" smtClean="0"/>
              <a:t>storage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1" r="14381"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 smtClean="0"/>
              <a:t>Emory </a:t>
            </a:r>
            <a:r>
              <a:rPr lang="tr-TR" dirty="0" err="1" smtClean="0"/>
              <a:t>Univeritesi</a:t>
            </a:r>
            <a:r>
              <a:rPr lang="tr-TR" dirty="0" smtClean="0"/>
              <a:t>, Michael C. Carlos </a:t>
            </a:r>
            <a:r>
              <a:rPr lang="tr-TR" dirty="0" err="1" smtClean="0"/>
              <a:t>Museum</a:t>
            </a:r>
            <a:r>
              <a:rPr lang="tr-TR" dirty="0" smtClean="0"/>
              <a:t>, 2016</a:t>
            </a:r>
          </a:p>
          <a:p>
            <a:endParaRPr lang="tr-TR" dirty="0"/>
          </a:p>
          <a:p>
            <a:r>
              <a:rPr lang="tr-TR" dirty="0" smtClean="0"/>
              <a:t>Tekstil depolama alanı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5482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Rulo depolama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/>
              <a:t>Emory </a:t>
            </a:r>
            <a:r>
              <a:rPr lang="tr-TR" dirty="0" err="1"/>
              <a:t>Univeritesi</a:t>
            </a:r>
            <a:r>
              <a:rPr lang="tr-TR" dirty="0"/>
              <a:t>, Michael C. Carlos </a:t>
            </a:r>
            <a:r>
              <a:rPr lang="tr-TR" dirty="0" err="1"/>
              <a:t>Museum</a:t>
            </a:r>
            <a:r>
              <a:rPr lang="tr-TR" dirty="0"/>
              <a:t>, 2016</a:t>
            </a:r>
          </a:p>
          <a:p>
            <a:endParaRPr lang="tr-TR" dirty="0"/>
          </a:p>
          <a:p>
            <a:r>
              <a:rPr lang="tr-TR" dirty="0"/>
              <a:t>Tekstil depolama alanı</a:t>
            </a:r>
          </a:p>
          <a:p>
            <a:endParaRPr lang="tr-TR" dirty="0"/>
          </a:p>
        </p:txBody>
      </p:sp>
      <p:pic>
        <p:nvPicPr>
          <p:cNvPr id="7" name="Resim Yer Tutucusu 6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2" b="2779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9570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1" r="14381"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/>
              <a:t>Emory </a:t>
            </a:r>
            <a:r>
              <a:rPr lang="tr-TR" dirty="0" err="1"/>
              <a:t>Univeritesi</a:t>
            </a:r>
            <a:r>
              <a:rPr lang="tr-TR" dirty="0"/>
              <a:t>, Michael C. Carlos </a:t>
            </a:r>
            <a:r>
              <a:rPr lang="tr-TR" dirty="0" err="1"/>
              <a:t>Museum</a:t>
            </a:r>
            <a:r>
              <a:rPr lang="tr-TR" dirty="0"/>
              <a:t>, 2016</a:t>
            </a:r>
          </a:p>
          <a:p>
            <a:endParaRPr lang="tr-TR" dirty="0"/>
          </a:p>
          <a:p>
            <a:r>
              <a:rPr lang="tr-TR" dirty="0"/>
              <a:t>Tekstil depolama alanı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5257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Düz depolama</a:t>
            </a:r>
            <a:endParaRPr lang="tr-TR" dirty="0"/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2" b="27792"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/>
              <a:t>Emory </a:t>
            </a:r>
            <a:r>
              <a:rPr lang="tr-TR" dirty="0" err="1"/>
              <a:t>Univeritesi</a:t>
            </a:r>
            <a:r>
              <a:rPr lang="tr-TR" dirty="0"/>
              <a:t>, Michael C. Carlos </a:t>
            </a:r>
            <a:r>
              <a:rPr lang="tr-TR" dirty="0" err="1"/>
              <a:t>Museum</a:t>
            </a:r>
            <a:r>
              <a:rPr lang="tr-TR" dirty="0"/>
              <a:t>, 2016</a:t>
            </a:r>
          </a:p>
          <a:p>
            <a:endParaRPr lang="tr-TR" dirty="0"/>
          </a:p>
          <a:p>
            <a:r>
              <a:rPr lang="tr-TR" dirty="0"/>
              <a:t>Tekstil çalışma alanı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0497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Asitsiz kağıtlar, raflar</a:t>
            </a:r>
            <a:endParaRPr lang="tr-TR" dirty="0"/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1" r="14381"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/>
              <a:t>Emory </a:t>
            </a:r>
            <a:r>
              <a:rPr lang="tr-TR" dirty="0" err="1"/>
              <a:t>Univeritesi</a:t>
            </a:r>
            <a:r>
              <a:rPr lang="tr-TR" dirty="0"/>
              <a:t>, Michael C. Carlos </a:t>
            </a:r>
            <a:r>
              <a:rPr lang="tr-TR" dirty="0" err="1"/>
              <a:t>Museum</a:t>
            </a:r>
            <a:r>
              <a:rPr lang="tr-TR" dirty="0"/>
              <a:t>, 2016</a:t>
            </a:r>
          </a:p>
          <a:p>
            <a:endParaRPr lang="tr-TR" dirty="0"/>
          </a:p>
          <a:p>
            <a:r>
              <a:rPr lang="tr-TR" dirty="0" smtClean="0"/>
              <a:t>Tekstil çalışma alanı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223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172</Words>
  <Application>Microsoft Office PowerPoint</Application>
  <PresentationFormat>Geniş ekran</PresentationFormat>
  <Paragraphs>46</Paragraphs>
  <Slides>10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5. Ders: halıyı rulo halde depolama</vt:lpstr>
      <vt:lpstr>Halıyı rulo halde depolama</vt:lpstr>
      <vt:lpstr>İşlem basamakları</vt:lpstr>
      <vt:lpstr>PowerPoint Sunusu</vt:lpstr>
      <vt:lpstr>Rulo halde depolama (rolled storage)</vt:lpstr>
      <vt:lpstr>Rulo depolama</vt:lpstr>
      <vt:lpstr>PowerPoint Sunusu</vt:lpstr>
      <vt:lpstr>Düz depolama</vt:lpstr>
      <vt:lpstr>Asitsiz kağıtlar, raflar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Mantarlar, böcekler, kemirgenler</dc:title>
  <dc:creator>zeynep</dc:creator>
  <cp:lastModifiedBy>zeynep</cp:lastModifiedBy>
  <cp:revision>33</cp:revision>
  <dcterms:created xsi:type="dcterms:W3CDTF">2018-03-27T12:26:05Z</dcterms:created>
  <dcterms:modified xsi:type="dcterms:W3CDTF">2018-08-16T11:13:05Z</dcterms:modified>
</cp:coreProperties>
</file>