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ikdörtgen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İçerik Yer Tutucus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İçerik Yer Tutucus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İçerik Yer Tutucus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İçerik Yer Tutucus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Başlık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ikdörtgen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Dikdörtgen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ikdörtgen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Dikdörtgen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İçerik Yer Tutucus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üz Bağlayıcı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OKULDAKİ ETKİLEŞİM VE TOPLUMSAL SONUÇLAR</a:t>
            </a:r>
          </a:p>
        </p:txBody>
      </p:sp>
    </p:spTree>
    <p:extLst>
      <p:ext uri="{BB962C8B-B14F-4D97-AF65-F5344CB8AC3E}">
        <p14:creationId xmlns:p14="http://schemas.microsoft.com/office/powerpoint/2010/main" val="2299362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556792"/>
            <a:ext cx="5832648" cy="3106489"/>
          </a:xfrm>
        </p:spPr>
      </p:pic>
    </p:spTree>
    <p:extLst>
      <p:ext uri="{BB962C8B-B14F-4D97-AF65-F5344CB8AC3E}">
        <p14:creationId xmlns:p14="http://schemas.microsoft.com/office/powerpoint/2010/main" val="2018303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Eğitimin </a:t>
            </a:r>
            <a:r>
              <a:rPr lang="tr-TR" dirty="0" smtClean="0"/>
              <a:t>toplumsal kaynağı</a:t>
            </a:r>
          </a:p>
          <a:p>
            <a:r>
              <a:rPr lang="tr-TR" dirty="0"/>
              <a:t>İnsan davranışlarının </a:t>
            </a:r>
            <a:r>
              <a:rPr lang="tr-TR" dirty="0" smtClean="0"/>
              <a:t>oluşumu</a:t>
            </a:r>
          </a:p>
          <a:p>
            <a:r>
              <a:rPr lang="tr-TR" dirty="0"/>
              <a:t>İnsanlar arası karşılıklı iletişim ve etkileşim</a:t>
            </a:r>
          </a:p>
        </p:txBody>
      </p:sp>
    </p:spTree>
    <p:extLst>
      <p:ext uri="{BB962C8B-B14F-4D97-AF65-F5344CB8AC3E}">
        <p14:creationId xmlns:p14="http://schemas.microsoft.com/office/powerpoint/2010/main" val="2155114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Akran zorbalığı</a:t>
            </a:r>
            <a:endParaRPr lang="tr-T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24744" y="1527175"/>
            <a:ext cx="68580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1261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47300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nt">
  <a:themeElements>
    <a:clrScheme name="Kent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Kent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ent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</TotalTime>
  <Words>19</Words>
  <Application>Microsoft Office PowerPoint</Application>
  <PresentationFormat>Ekran Gösterisi (4:3)</PresentationFormat>
  <Paragraphs>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Kent</vt:lpstr>
      <vt:lpstr>OKULDAKİ ETKİLEŞİM VE TOPLUMSAL SONUÇLAR</vt:lpstr>
      <vt:lpstr>PowerPoint Sunusu</vt:lpstr>
      <vt:lpstr>PowerPoint Sunusu</vt:lpstr>
      <vt:lpstr>Akran zorbalığı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OKULDAKİ ETKİLEŞİM VE TOPLUMSAL SONUÇLAR</dc:title>
  <dc:creator>Administrator</dc:creator>
  <cp:lastModifiedBy>Administrator</cp:lastModifiedBy>
  <cp:revision>2</cp:revision>
  <dcterms:created xsi:type="dcterms:W3CDTF">2019-11-19T07:28:55Z</dcterms:created>
  <dcterms:modified xsi:type="dcterms:W3CDTF">2019-11-19T08:10:22Z</dcterms:modified>
</cp:coreProperties>
</file>