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Lst>
  <p:notesMasterIdLst>
    <p:notesMasterId r:id="rId11"/>
  </p:notesMasterIdLst>
  <p:sldIdLst>
    <p:sldId id="257" r:id="rId3"/>
    <p:sldId id="258" r:id="rId4"/>
    <p:sldId id="262" r:id="rId5"/>
    <p:sldId id="259" r:id="rId6"/>
    <p:sldId id="263" r:id="rId7"/>
    <p:sldId id="261"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402AA0-1682-4F42-B7FB-5C79B2C6F47C}" type="datetimeFigureOut">
              <a:rPr lang="tr-TR" smtClean="0"/>
              <a:t>4.03.2018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C8C425-6C63-4188-A1A0-2DD60706700D}" type="slidenum">
              <a:rPr lang="tr-TR" smtClean="0"/>
              <a:t>‹#›</a:t>
            </a:fld>
            <a:endParaRPr lang="tr-TR"/>
          </a:p>
        </p:txBody>
      </p:sp>
    </p:spTree>
    <p:extLst>
      <p:ext uri="{BB962C8B-B14F-4D97-AF65-F5344CB8AC3E}">
        <p14:creationId xmlns:p14="http://schemas.microsoft.com/office/powerpoint/2010/main" val="484826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CB82E305-569A-4810-805F-AAB030999731}" type="datetimeFigureOut">
              <a:rPr lang="tr-TR" smtClean="0"/>
              <a:pPr/>
              <a:t>4.03.2018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E98615-F42B-46F2-AC6A-DAA2B22A4AAA}"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442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B82E305-569A-4810-805F-AAB030999731}" type="datetimeFigureOut">
              <a:rPr lang="tr-TR" smtClean="0"/>
              <a:pPr/>
              <a:t>4.03.2018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E98615-F42B-46F2-AC6A-DAA2B22A4AAA}" type="slidenum">
              <a:rPr lang="tr-TR" smtClean="0"/>
              <a:pPr/>
              <a:t>‹#›</a:t>
            </a:fld>
            <a:endParaRPr lang="tr-TR"/>
          </a:p>
        </p:txBody>
      </p:sp>
    </p:spTree>
    <p:extLst>
      <p:ext uri="{BB962C8B-B14F-4D97-AF65-F5344CB8AC3E}">
        <p14:creationId xmlns:p14="http://schemas.microsoft.com/office/powerpoint/2010/main" val="799996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B82E305-569A-4810-805F-AAB030999731}" type="datetimeFigureOut">
              <a:rPr lang="tr-TR" smtClean="0"/>
              <a:pPr/>
              <a:t>4.03.2018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E98615-F42B-46F2-AC6A-DAA2B22A4AAA}" type="slidenum">
              <a:rPr lang="tr-TR" smtClean="0"/>
              <a:pPr/>
              <a:t>‹#›</a:t>
            </a:fld>
            <a:endParaRPr lang="tr-TR"/>
          </a:p>
        </p:txBody>
      </p:sp>
    </p:spTree>
    <p:extLst>
      <p:ext uri="{BB962C8B-B14F-4D97-AF65-F5344CB8AC3E}">
        <p14:creationId xmlns:p14="http://schemas.microsoft.com/office/powerpoint/2010/main" val="3471777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a:t>Asıl başlık stili için tıklatın</a:t>
            </a:r>
          </a:p>
        </p:txBody>
      </p:sp>
      <p:sp>
        <p:nvSpPr>
          <p:cNvPr id="3" name="2 SmartArt Yer Tutucusu"/>
          <p:cNvSpPr>
            <a:spLocks noGrp="1"/>
          </p:cNvSpPr>
          <p:nvPr>
            <p:ph type="dgm" idx="1"/>
          </p:nvPr>
        </p:nvSpPr>
        <p:spPr>
          <a:xfrm>
            <a:off x="609600" y="1481138"/>
            <a:ext cx="10972800" cy="4525962"/>
          </a:xfrm>
        </p:spPr>
        <p:txBody>
          <a:bodyPr/>
          <a:lstStyle/>
          <a:p>
            <a:pPr lvl="0"/>
            <a:endParaRPr lang="tr-TR" noProof="0"/>
          </a:p>
        </p:txBody>
      </p:sp>
      <p:sp>
        <p:nvSpPr>
          <p:cNvPr id="4" name="9 Veri Yer Tutucusu"/>
          <p:cNvSpPr>
            <a:spLocks noGrp="1"/>
          </p:cNvSpPr>
          <p:nvPr>
            <p:ph type="dt" sz="half" idx="10"/>
          </p:nvPr>
        </p:nvSpPr>
        <p:spPr/>
        <p:txBody>
          <a:bodyPr/>
          <a:lstStyle>
            <a:lvl1pPr>
              <a:defRPr/>
            </a:lvl1pPr>
          </a:lstStyle>
          <a:p>
            <a:pPr>
              <a:defRPr/>
            </a:pPr>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fld id="{C6FAAD65-0D4F-468D-9B5B-C12319F8B0CE}" type="slidenum">
              <a:rPr lang="tr-TR" altLang="tr-TR"/>
              <a:pPr/>
              <a:t>‹#›</a:t>
            </a:fld>
            <a:endParaRPr lang="tr-TR" altLang="tr-TR"/>
          </a:p>
        </p:txBody>
      </p:sp>
    </p:spTree>
    <p:extLst>
      <p:ext uri="{BB962C8B-B14F-4D97-AF65-F5344CB8AC3E}">
        <p14:creationId xmlns:p14="http://schemas.microsoft.com/office/powerpoint/2010/main" val="203802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cSld name="Başlık, Küçük Resim ve Metin">
    <p:spTree>
      <p:nvGrpSpPr>
        <p:cNvPr id="1" name=""/>
        <p:cNvGrpSpPr/>
        <p:nvPr/>
      </p:nvGrpSpPr>
      <p:grpSpPr>
        <a:xfrm>
          <a:off x="0" y="0"/>
          <a:ext cx="0" cy="0"/>
          <a:chOff x="0" y="0"/>
          <a:chExt cx="0" cy="0"/>
        </a:xfrm>
      </p:grpSpPr>
      <p:sp>
        <p:nvSpPr>
          <p:cNvPr id="2" name="Unvan 1"/>
          <p:cNvSpPr>
            <a:spLocks noGrp="1"/>
          </p:cNvSpPr>
          <p:nvPr>
            <p:ph type="title"/>
          </p:nvPr>
        </p:nvSpPr>
        <p:spPr>
          <a:xfrm>
            <a:off x="914400" y="609600"/>
            <a:ext cx="10363200" cy="1143000"/>
          </a:xfrm>
        </p:spPr>
        <p:txBody>
          <a:bodyPr/>
          <a:lstStyle/>
          <a:p>
            <a:r>
              <a:rPr lang="tr-TR"/>
              <a:t>Asıl başlık stili için tıklatın</a:t>
            </a:r>
          </a:p>
        </p:txBody>
      </p:sp>
      <p:sp>
        <p:nvSpPr>
          <p:cNvPr id="3" name="Çevrimiçi Resim Yer Tutucusu 2"/>
          <p:cNvSpPr>
            <a:spLocks noGrp="1"/>
          </p:cNvSpPr>
          <p:nvPr>
            <p:ph type="clipArt" sz="half" idx="1"/>
          </p:nvPr>
        </p:nvSpPr>
        <p:spPr>
          <a:xfrm>
            <a:off x="914400" y="1981200"/>
            <a:ext cx="5080000" cy="4114800"/>
          </a:xfrm>
        </p:spPr>
        <p:txBody>
          <a:bodyPr/>
          <a:lstStyle/>
          <a:p>
            <a:endParaRPr lang="tr-TR"/>
          </a:p>
        </p:txBody>
      </p:sp>
      <p:sp>
        <p:nvSpPr>
          <p:cNvPr id="4" name="Metin Yer Tutucusu 3"/>
          <p:cNvSpPr>
            <a:spLocks noGrp="1"/>
          </p:cNvSpPr>
          <p:nvPr>
            <p:ph type="body" sz="half" idx="2"/>
          </p:nvPr>
        </p:nvSpPr>
        <p:spPr>
          <a:xfrm>
            <a:off x="6197600" y="1981200"/>
            <a:ext cx="5080000" cy="41148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a:xfrm>
            <a:off x="914400" y="6248400"/>
            <a:ext cx="2540000" cy="457200"/>
          </a:xfrm>
        </p:spPr>
        <p:txBody>
          <a:bodyPr/>
          <a:lstStyle>
            <a:lvl1pPr>
              <a:defRPr/>
            </a:lvl1pPr>
          </a:lstStyle>
          <a:p>
            <a:endParaRPr lang="en-US" altLang="tr-TR"/>
          </a:p>
        </p:txBody>
      </p:sp>
      <p:sp>
        <p:nvSpPr>
          <p:cNvPr id="6" name="Altbilgi Yer Tutucusu 5"/>
          <p:cNvSpPr>
            <a:spLocks noGrp="1"/>
          </p:cNvSpPr>
          <p:nvPr>
            <p:ph type="ftr" sz="quarter" idx="11"/>
          </p:nvPr>
        </p:nvSpPr>
        <p:spPr>
          <a:xfrm>
            <a:off x="4165600" y="6248400"/>
            <a:ext cx="3860800" cy="457200"/>
          </a:xfrm>
        </p:spPr>
        <p:txBody>
          <a:bodyPr/>
          <a:lstStyle>
            <a:lvl1pPr>
              <a:defRPr/>
            </a:lvl1pPr>
          </a:lstStyle>
          <a:p>
            <a:endParaRPr lang="en-US" altLang="tr-TR"/>
          </a:p>
        </p:txBody>
      </p:sp>
      <p:sp>
        <p:nvSpPr>
          <p:cNvPr id="7" name="Slayt Numarası Yer Tutucusu 6"/>
          <p:cNvSpPr>
            <a:spLocks noGrp="1"/>
          </p:cNvSpPr>
          <p:nvPr>
            <p:ph type="sldNum" sz="quarter" idx="12"/>
          </p:nvPr>
        </p:nvSpPr>
        <p:spPr>
          <a:xfrm>
            <a:off x="8737600" y="6248400"/>
            <a:ext cx="2540000" cy="457200"/>
          </a:xfrm>
        </p:spPr>
        <p:txBody>
          <a:bodyPr/>
          <a:lstStyle>
            <a:lvl1pPr>
              <a:defRPr/>
            </a:lvl1pPr>
          </a:lstStyle>
          <a:p>
            <a:fld id="{09C19768-CB75-4875-B465-276199FF38B2}" type="slidenum">
              <a:rPr lang="en-US" altLang="tr-TR"/>
              <a:pPr/>
              <a:t>‹#›</a:t>
            </a:fld>
            <a:endParaRPr lang="en-US" altLang="tr-TR"/>
          </a:p>
        </p:txBody>
      </p:sp>
    </p:spTree>
    <p:extLst>
      <p:ext uri="{BB962C8B-B14F-4D97-AF65-F5344CB8AC3E}">
        <p14:creationId xmlns:p14="http://schemas.microsoft.com/office/powerpoint/2010/main" val="11820889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a:t>Asıl başlık stili için tıklatın</a:t>
            </a: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lvl1pPr>
              <a:defRPr/>
            </a:lvl1pPr>
          </a:lstStyle>
          <a:p>
            <a:pPr>
              <a:defRPr/>
            </a:pPr>
            <a:fld id="{A3CF239D-54A3-49AB-BF10-B4F5A21D7972}" type="datetimeFigureOut">
              <a:rPr lang="tr-TR">
                <a:solidFill>
                  <a:prstClr val="black">
                    <a:tint val="75000"/>
                  </a:prstClr>
                </a:solidFill>
              </a:rPr>
              <a:pPr>
                <a:defRPr/>
              </a:pPr>
              <a:t>4.03.2018</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lvl1pPr>
              <a:defRPr/>
            </a:lvl1pPr>
          </a:lstStyle>
          <a:p>
            <a:pPr>
              <a:defRPr/>
            </a:pPr>
            <a:fld id="{D630A51C-4A06-4EE4-99F2-FB13BE91C463}" type="slidenum">
              <a:rPr lang="tr-TR" altLang="tr-TR"/>
              <a:pPr>
                <a:defRPr/>
              </a:pPr>
              <a:t>‹#›</a:t>
            </a:fld>
            <a:endParaRPr lang="tr-TR" altLang="tr-TR"/>
          </a:p>
        </p:txBody>
      </p:sp>
    </p:spTree>
    <p:extLst>
      <p:ext uri="{BB962C8B-B14F-4D97-AF65-F5344CB8AC3E}">
        <p14:creationId xmlns:p14="http://schemas.microsoft.com/office/powerpoint/2010/main" val="10766563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lvl1pPr>
              <a:defRPr/>
            </a:lvl1pPr>
          </a:lstStyle>
          <a:p>
            <a:pPr>
              <a:defRPr/>
            </a:pPr>
            <a:fld id="{B124B6F6-EE0D-4471-B036-3F8596E5DD5D}" type="datetimeFigureOut">
              <a:rPr lang="tr-TR">
                <a:solidFill>
                  <a:prstClr val="black">
                    <a:tint val="75000"/>
                  </a:prstClr>
                </a:solidFill>
              </a:rPr>
              <a:pPr>
                <a:defRPr/>
              </a:pPr>
              <a:t>4.03.2018</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lvl1pPr>
              <a:defRPr/>
            </a:lvl1pPr>
          </a:lstStyle>
          <a:p>
            <a:pPr>
              <a:defRPr/>
            </a:pPr>
            <a:fld id="{7DEB4392-7ADF-491A-AB4B-2B0E0CB5F15A}" type="slidenum">
              <a:rPr lang="tr-TR" altLang="tr-TR"/>
              <a:pPr>
                <a:defRPr/>
              </a:pPr>
              <a:t>‹#›</a:t>
            </a:fld>
            <a:endParaRPr lang="tr-TR" altLang="tr-TR"/>
          </a:p>
        </p:txBody>
      </p:sp>
    </p:spTree>
    <p:extLst>
      <p:ext uri="{BB962C8B-B14F-4D97-AF65-F5344CB8AC3E}">
        <p14:creationId xmlns:p14="http://schemas.microsoft.com/office/powerpoint/2010/main" val="42395061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5F69DB76-63C9-4B3D-998D-C2CC7BE12117}" type="datetimeFigureOut">
              <a:rPr lang="tr-TR">
                <a:solidFill>
                  <a:prstClr val="black">
                    <a:tint val="75000"/>
                  </a:prstClr>
                </a:solidFill>
              </a:rPr>
              <a:pPr>
                <a:defRPr/>
              </a:pPr>
              <a:t>4.03.2018</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lvl1pPr>
              <a:defRPr/>
            </a:lvl1pPr>
          </a:lstStyle>
          <a:p>
            <a:pPr>
              <a:defRPr/>
            </a:pPr>
            <a:fld id="{A96229FC-3182-481E-8373-5D5F81F013CC}" type="slidenum">
              <a:rPr lang="tr-TR" altLang="tr-TR"/>
              <a:pPr>
                <a:defRPr/>
              </a:pPr>
              <a:t>‹#›</a:t>
            </a:fld>
            <a:endParaRPr lang="tr-TR" altLang="tr-TR"/>
          </a:p>
        </p:txBody>
      </p:sp>
    </p:spTree>
    <p:extLst>
      <p:ext uri="{BB962C8B-B14F-4D97-AF65-F5344CB8AC3E}">
        <p14:creationId xmlns:p14="http://schemas.microsoft.com/office/powerpoint/2010/main" val="15804922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3 Veri Yer Tutucusu"/>
          <p:cNvSpPr>
            <a:spLocks noGrp="1"/>
          </p:cNvSpPr>
          <p:nvPr>
            <p:ph type="dt" sz="half" idx="10"/>
          </p:nvPr>
        </p:nvSpPr>
        <p:spPr/>
        <p:txBody>
          <a:bodyPr/>
          <a:lstStyle>
            <a:lvl1pPr>
              <a:defRPr/>
            </a:lvl1pPr>
          </a:lstStyle>
          <a:p>
            <a:pPr>
              <a:defRPr/>
            </a:pPr>
            <a:fld id="{9F0D3C97-D52D-42C3-94BB-13B1F2D51DD6}" type="datetimeFigureOut">
              <a:rPr lang="tr-TR">
                <a:solidFill>
                  <a:prstClr val="black">
                    <a:tint val="75000"/>
                  </a:prstClr>
                </a:solidFill>
              </a:rPr>
              <a:pPr>
                <a:defRPr/>
              </a:pPr>
              <a:t>4.03.2018</a:t>
            </a:fld>
            <a:endParaRPr lang="tr-TR">
              <a:solidFill>
                <a:prstClr val="black">
                  <a:tint val="75000"/>
                </a:prstClr>
              </a:solidFill>
            </a:endParaRPr>
          </a:p>
        </p:txBody>
      </p:sp>
      <p:sp>
        <p:nvSpPr>
          <p:cNvPr id="6" name="4 Altbilgi Yer Tutucusu"/>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5 Slayt Numarası Yer Tutucusu"/>
          <p:cNvSpPr>
            <a:spLocks noGrp="1"/>
          </p:cNvSpPr>
          <p:nvPr>
            <p:ph type="sldNum" sz="quarter" idx="12"/>
          </p:nvPr>
        </p:nvSpPr>
        <p:spPr/>
        <p:txBody>
          <a:bodyPr/>
          <a:lstStyle>
            <a:lvl1pPr>
              <a:defRPr/>
            </a:lvl1pPr>
          </a:lstStyle>
          <a:p>
            <a:pPr>
              <a:defRPr/>
            </a:pPr>
            <a:fld id="{C1BDA742-8E38-4B54-91D2-709134AC3EC6}" type="slidenum">
              <a:rPr lang="tr-TR" altLang="tr-TR"/>
              <a:pPr>
                <a:defRPr/>
              </a:pPr>
              <a:t>‹#›</a:t>
            </a:fld>
            <a:endParaRPr lang="tr-TR" altLang="tr-TR"/>
          </a:p>
        </p:txBody>
      </p:sp>
    </p:spTree>
    <p:extLst>
      <p:ext uri="{BB962C8B-B14F-4D97-AF65-F5344CB8AC3E}">
        <p14:creationId xmlns:p14="http://schemas.microsoft.com/office/powerpoint/2010/main" val="8564302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3 Veri Yer Tutucusu"/>
          <p:cNvSpPr>
            <a:spLocks noGrp="1"/>
          </p:cNvSpPr>
          <p:nvPr>
            <p:ph type="dt" sz="half" idx="10"/>
          </p:nvPr>
        </p:nvSpPr>
        <p:spPr/>
        <p:txBody>
          <a:bodyPr/>
          <a:lstStyle>
            <a:lvl1pPr>
              <a:defRPr/>
            </a:lvl1pPr>
          </a:lstStyle>
          <a:p>
            <a:pPr>
              <a:defRPr/>
            </a:pPr>
            <a:fld id="{7706DF7C-CFF0-472F-A977-FAF440129211}" type="datetimeFigureOut">
              <a:rPr lang="tr-TR">
                <a:solidFill>
                  <a:prstClr val="black">
                    <a:tint val="75000"/>
                  </a:prstClr>
                </a:solidFill>
              </a:rPr>
              <a:pPr>
                <a:defRPr/>
              </a:pPr>
              <a:t>4.03.2018</a:t>
            </a:fld>
            <a:endParaRPr lang="tr-TR">
              <a:solidFill>
                <a:prstClr val="black">
                  <a:tint val="75000"/>
                </a:prstClr>
              </a:solidFill>
            </a:endParaRPr>
          </a:p>
        </p:txBody>
      </p:sp>
      <p:sp>
        <p:nvSpPr>
          <p:cNvPr id="8" name="4 Altbilgi Yer Tutucusu"/>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9" name="5 Slayt Numarası Yer Tutucusu"/>
          <p:cNvSpPr>
            <a:spLocks noGrp="1"/>
          </p:cNvSpPr>
          <p:nvPr>
            <p:ph type="sldNum" sz="quarter" idx="12"/>
          </p:nvPr>
        </p:nvSpPr>
        <p:spPr/>
        <p:txBody>
          <a:bodyPr/>
          <a:lstStyle>
            <a:lvl1pPr>
              <a:defRPr/>
            </a:lvl1pPr>
          </a:lstStyle>
          <a:p>
            <a:pPr>
              <a:defRPr/>
            </a:pPr>
            <a:fld id="{2A967BDF-B469-44D6-B1AD-EC3F38ED8A9D}" type="slidenum">
              <a:rPr lang="tr-TR" altLang="tr-TR"/>
              <a:pPr>
                <a:defRPr/>
              </a:pPr>
              <a:t>‹#›</a:t>
            </a:fld>
            <a:endParaRPr lang="tr-TR" altLang="tr-TR"/>
          </a:p>
        </p:txBody>
      </p:sp>
    </p:spTree>
    <p:extLst>
      <p:ext uri="{BB962C8B-B14F-4D97-AF65-F5344CB8AC3E}">
        <p14:creationId xmlns:p14="http://schemas.microsoft.com/office/powerpoint/2010/main" val="22705174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3 Veri Yer Tutucusu"/>
          <p:cNvSpPr>
            <a:spLocks noGrp="1"/>
          </p:cNvSpPr>
          <p:nvPr>
            <p:ph type="dt" sz="half" idx="10"/>
          </p:nvPr>
        </p:nvSpPr>
        <p:spPr/>
        <p:txBody>
          <a:bodyPr/>
          <a:lstStyle>
            <a:lvl1pPr>
              <a:defRPr/>
            </a:lvl1pPr>
          </a:lstStyle>
          <a:p>
            <a:pPr>
              <a:defRPr/>
            </a:pPr>
            <a:fld id="{46D455F0-FF8D-4219-A91B-386818321A7C}" type="datetimeFigureOut">
              <a:rPr lang="tr-TR">
                <a:solidFill>
                  <a:prstClr val="black">
                    <a:tint val="75000"/>
                  </a:prstClr>
                </a:solidFill>
              </a:rPr>
              <a:pPr>
                <a:defRPr/>
              </a:pPr>
              <a:t>4.03.2018</a:t>
            </a:fld>
            <a:endParaRPr lang="tr-TR">
              <a:solidFill>
                <a:prstClr val="black">
                  <a:tint val="75000"/>
                </a:prstClr>
              </a:solidFill>
            </a:endParaRPr>
          </a:p>
        </p:txBody>
      </p:sp>
      <p:sp>
        <p:nvSpPr>
          <p:cNvPr id="4" name="4 Altbilgi Yer Tutucusu"/>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5" name="5 Slayt Numarası Yer Tutucusu"/>
          <p:cNvSpPr>
            <a:spLocks noGrp="1"/>
          </p:cNvSpPr>
          <p:nvPr>
            <p:ph type="sldNum" sz="quarter" idx="12"/>
          </p:nvPr>
        </p:nvSpPr>
        <p:spPr/>
        <p:txBody>
          <a:bodyPr/>
          <a:lstStyle>
            <a:lvl1pPr>
              <a:defRPr/>
            </a:lvl1pPr>
          </a:lstStyle>
          <a:p>
            <a:pPr>
              <a:defRPr/>
            </a:pPr>
            <a:fld id="{2B32CAE2-38FD-401B-AEC1-9C82C25B8720}" type="slidenum">
              <a:rPr lang="tr-TR" altLang="tr-TR"/>
              <a:pPr>
                <a:defRPr/>
              </a:pPr>
              <a:t>‹#›</a:t>
            </a:fld>
            <a:endParaRPr lang="tr-TR" altLang="tr-TR"/>
          </a:p>
        </p:txBody>
      </p:sp>
    </p:spTree>
    <p:extLst>
      <p:ext uri="{BB962C8B-B14F-4D97-AF65-F5344CB8AC3E}">
        <p14:creationId xmlns:p14="http://schemas.microsoft.com/office/powerpoint/2010/main" val="2868118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B82E305-569A-4810-805F-AAB030999731}" type="datetimeFigureOut">
              <a:rPr lang="tr-TR" smtClean="0"/>
              <a:pPr/>
              <a:t>4.03.2018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E98615-F42B-46F2-AC6A-DAA2B22A4AAA}" type="slidenum">
              <a:rPr lang="tr-TR" smtClean="0"/>
              <a:pPr/>
              <a:t>‹#›</a:t>
            </a:fld>
            <a:endParaRPr lang="tr-TR"/>
          </a:p>
        </p:txBody>
      </p:sp>
    </p:spTree>
    <p:extLst>
      <p:ext uri="{BB962C8B-B14F-4D97-AF65-F5344CB8AC3E}">
        <p14:creationId xmlns:p14="http://schemas.microsoft.com/office/powerpoint/2010/main" val="9516352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86B3190E-25E2-4065-845F-8430DE07F3D4}" type="datetimeFigureOut">
              <a:rPr lang="tr-TR">
                <a:solidFill>
                  <a:prstClr val="black">
                    <a:tint val="75000"/>
                  </a:prstClr>
                </a:solidFill>
              </a:rPr>
              <a:pPr>
                <a:defRPr/>
              </a:pPr>
              <a:t>4.03.2018</a:t>
            </a:fld>
            <a:endParaRPr lang="tr-TR">
              <a:solidFill>
                <a:prstClr val="black">
                  <a:tint val="75000"/>
                </a:prstClr>
              </a:solidFill>
            </a:endParaRPr>
          </a:p>
        </p:txBody>
      </p:sp>
      <p:sp>
        <p:nvSpPr>
          <p:cNvPr id="3" name="4 Altbilgi Yer Tutucusu"/>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4" name="5 Slayt Numarası Yer Tutucusu"/>
          <p:cNvSpPr>
            <a:spLocks noGrp="1"/>
          </p:cNvSpPr>
          <p:nvPr>
            <p:ph type="sldNum" sz="quarter" idx="12"/>
          </p:nvPr>
        </p:nvSpPr>
        <p:spPr/>
        <p:txBody>
          <a:bodyPr/>
          <a:lstStyle>
            <a:lvl1pPr>
              <a:defRPr/>
            </a:lvl1pPr>
          </a:lstStyle>
          <a:p>
            <a:pPr>
              <a:defRPr/>
            </a:pPr>
            <a:fld id="{1B4C04A1-5A3A-47AC-95A9-FD5AA6DA2401}" type="slidenum">
              <a:rPr lang="tr-TR" altLang="tr-TR"/>
              <a:pPr>
                <a:defRPr/>
              </a:pPr>
              <a:t>‹#›</a:t>
            </a:fld>
            <a:endParaRPr lang="tr-TR" altLang="tr-TR"/>
          </a:p>
        </p:txBody>
      </p:sp>
    </p:spTree>
    <p:extLst>
      <p:ext uri="{BB962C8B-B14F-4D97-AF65-F5344CB8AC3E}">
        <p14:creationId xmlns:p14="http://schemas.microsoft.com/office/powerpoint/2010/main" val="863622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80627385-49CB-496D-982C-9FA5F4E9FE18}" type="datetimeFigureOut">
              <a:rPr lang="tr-TR">
                <a:solidFill>
                  <a:prstClr val="black">
                    <a:tint val="75000"/>
                  </a:prstClr>
                </a:solidFill>
              </a:rPr>
              <a:pPr>
                <a:defRPr/>
              </a:pPr>
              <a:t>4.03.2018</a:t>
            </a:fld>
            <a:endParaRPr lang="tr-TR">
              <a:solidFill>
                <a:prstClr val="black">
                  <a:tint val="75000"/>
                </a:prstClr>
              </a:solidFill>
            </a:endParaRPr>
          </a:p>
        </p:txBody>
      </p:sp>
      <p:sp>
        <p:nvSpPr>
          <p:cNvPr id="6" name="4 Altbilgi Yer Tutucusu"/>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5 Slayt Numarası Yer Tutucusu"/>
          <p:cNvSpPr>
            <a:spLocks noGrp="1"/>
          </p:cNvSpPr>
          <p:nvPr>
            <p:ph type="sldNum" sz="quarter" idx="12"/>
          </p:nvPr>
        </p:nvSpPr>
        <p:spPr/>
        <p:txBody>
          <a:bodyPr/>
          <a:lstStyle>
            <a:lvl1pPr>
              <a:defRPr/>
            </a:lvl1pPr>
          </a:lstStyle>
          <a:p>
            <a:pPr>
              <a:defRPr/>
            </a:pPr>
            <a:fld id="{422F51F4-7F9D-48CE-8186-0C18505441C9}" type="slidenum">
              <a:rPr lang="tr-TR" altLang="tr-TR"/>
              <a:pPr>
                <a:defRPr/>
              </a:pPr>
              <a:t>‹#›</a:t>
            </a:fld>
            <a:endParaRPr lang="tr-TR" altLang="tr-TR"/>
          </a:p>
        </p:txBody>
      </p:sp>
    </p:spTree>
    <p:extLst>
      <p:ext uri="{BB962C8B-B14F-4D97-AF65-F5344CB8AC3E}">
        <p14:creationId xmlns:p14="http://schemas.microsoft.com/office/powerpoint/2010/main" val="38513248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0946D4C7-FC29-4BB0-9177-4C18A5CCA923}" type="datetimeFigureOut">
              <a:rPr lang="tr-TR">
                <a:solidFill>
                  <a:prstClr val="black">
                    <a:tint val="75000"/>
                  </a:prstClr>
                </a:solidFill>
              </a:rPr>
              <a:pPr>
                <a:defRPr/>
              </a:pPr>
              <a:t>4.03.2018</a:t>
            </a:fld>
            <a:endParaRPr lang="tr-TR">
              <a:solidFill>
                <a:prstClr val="black">
                  <a:tint val="75000"/>
                </a:prstClr>
              </a:solidFill>
            </a:endParaRPr>
          </a:p>
        </p:txBody>
      </p:sp>
      <p:sp>
        <p:nvSpPr>
          <p:cNvPr id="6" name="4 Altbilgi Yer Tutucusu"/>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5 Slayt Numarası Yer Tutucusu"/>
          <p:cNvSpPr>
            <a:spLocks noGrp="1"/>
          </p:cNvSpPr>
          <p:nvPr>
            <p:ph type="sldNum" sz="quarter" idx="12"/>
          </p:nvPr>
        </p:nvSpPr>
        <p:spPr/>
        <p:txBody>
          <a:bodyPr/>
          <a:lstStyle>
            <a:lvl1pPr>
              <a:defRPr/>
            </a:lvl1pPr>
          </a:lstStyle>
          <a:p>
            <a:pPr>
              <a:defRPr/>
            </a:pPr>
            <a:fld id="{6EAAB4EF-63C5-41BE-8A4A-21E881D27F69}" type="slidenum">
              <a:rPr lang="tr-TR" altLang="tr-TR"/>
              <a:pPr>
                <a:defRPr/>
              </a:pPr>
              <a:t>‹#›</a:t>
            </a:fld>
            <a:endParaRPr lang="tr-TR" altLang="tr-TR"/>
          </a:p>
        </p:txBody>
      </p:sp>
    </p:spTree>
    <p:extLst>
      <p:ext uri="{BB962C8B-B14F-4D97-AF65-F5344CB8AC3E}">
        <p14:creationId xmlns:p14="http://schemas.microsoft.com/office/powerpoint/2010/main" val="19709761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lvl1pPr>
              <a:defRPr/>
            </a:lvl1pPr>
          </a:lstStyle>
          <a:p>
            <a:pPr>
              <a:defRPr/>
            </a:pPr>
            <a:fld id="{6BA4AA0D-9BC9-4AB7-9203-7B70B3214A81}" type="datetimeFigureOut">
              <a:rPr lang="tr-TR">
                <a:solidFill>
                  <a:prstClr val="black">
                    <a:tint val="75000"/>
                  </a:prstClr>
                </a:solidFill>
              </a:rPr>
              <a:pPr>
                <a:defRPr/>
              </a:pPr>
              <a:t>4.03.2018</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lvl1pPr>
              <a:defRPr/>
            </a:lvl1pPr>
          </a:lstStyle>
          <a:p>
            <a:pPr>
              <a:defRPr/>
            </a:pPr>
            <a:fld id="{2CDD3D10-C14B-4CF6-9867-A8A038ABF466}" type="slidenum">
              <a:rPr lang="tr-TR" altLang="tr-TR"/>
              <a:pPr>
                <a:defRPr/>
              </a:pPr>
              <a:t>‹#›</a:t>
            </a:fld>
            <a:endParaRPr lang="tr-TR" altLang="tr-TR"/>
          </a:p>
        </p:txBody>
      </p:sp>
    </p:spTree>
    <p:extLst>
      <p:ext uri="{BB962C8B-B14F-4D97-AF65-F5344CB8AC3E}">
        <p14:creationId xmlns:p14="http://schemas.microsoft.com/office/powerpoint/2010/main" val="27482129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lvl1pPr>
              <a:defRPr/>
            </a:lvl1pPr>
          </a:lstStyle>
          <a:p>
            <a:pPr>
              <a:defRPr/>
            </a:pPr>
            <a:fld id="{6265469B-CF45-416B-9FC1-4C693892783B}" type="datetimeFigureOut">
              <a:rPr lang="tr-TR">
                <a:solidFill>
                  <a:prstClr val="black">
                    <a:tint val="75000"/>
                  </a:prstClr>
                </a:solidFill>
              </a:rPr>
              <a:pPr>
                <a:defRPr/>
              </a:pPr>
              <a:t>4.03.2018</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lvl1pPr>
              <a:defRPr/>
            </a:lvl1pPr>
          </a:lstStyle>
          <a:p>
            <a:pPr>
              <a:defRPr/>
            </a:pPr>
            <a:fld id="{A9AC62EF-222D-4A90-9A57-074A676AEC25}" type="slidenum">
              <a:rPr lang="tr-TR" altLang="tr-TR"/>
              <a:pPr>
                <a:defRPr/>
              </a:pPr>
              <a:t>‹#›</a:t>
            </a:fld>
            <a:endParaRPr lang="tr-TR" altLang="tr-TR"/>
          </a:p>
        </p:txBody>
      </p:sp>
    </p:spTree>
    <p:extLst>
      <p:ext uri="{BB962C8B-B14F-4D97-AF65-F5344CB8AC3E}">
        <p14:creationId xmlns:p14="http://schemas.microsoft.com/office/powerpoint/2010/main" val="21808889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1 Başlık"/>
          <p:cNvSpPr>
            <a:spLocks noGrp="1"/>
          </p:cNvSpPr>
          <p:nvPr>
            <p:ph type="title"/>
          </p:nvPr>
        </p:nvSpPr>
        <p:spPr>
          <a:xfrm>
            <a:off x="579968" y="274638"/>
            <a:ext cx="11002433" cy="1143000"/>
          </a:xfrm>
        </p:spPr>
        <p:txBody>
          <a:bodyPr/>
          <a:lstStyle/>
          <a:p>
            <a:r>
              <a:rPr lang="tr-TR"/>
              <a:t>Asıl başlık stili için tıklatın</a:t>
            </a:r>
          </a:p>
        </p:txBody>
      </p:sp>
      <p:sp>
        <p:nvSpPr>
          <p:cNvPr id="3" name="2 SmartArt Yer Tutucusu"/>
          <p:cNvSpPr>
            <a:spLocks noGrp="1"/>
          </p:cNvSpPr>
          <p:nvPr>
            <p:ph type="dgm" idx="1"/>
          </p:nvPr>
        </p:nvSpPr>
        <p:spPr>
          <a:xfrm>
            <a:off x="579967" y="1600201"/>
            <a:ext cx="11032067" cy="4873625"/>
          </a:xfrm>
        </p:spPr>
        <p:txBody>
          <a:bodyPr/>
          <a:lstStyle/>
          <a:p>
            <a:pPr lvl="0"/>
            <a:endParaRPr lang="tr-TR" noProof="0"/>
          </a:p>
        </p:txBody>
      </p:sp>
    </p:spTree>
    <p:extLst>
      <p:ext uri="{BB962C8B-B14F-4D97-AF65-F5344CB8AC3E}">
        <p14:creationId xmlns:p14="http://schemas.microsoft.com/office/powerpoint/2010/main" val="3111195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CB82E305-569A-4810-805F-AAB030999731}" type="datetimeFigureOut">
              <a:rPr lang="tr-TR" smtClean="0"/>
              <a:pPr/>
              <a:t>4.03.2018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E98615-F42B-46F2-AC6A-DAA2B22A4AAA}"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0659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B82E305-569A-4810-805F-AAB030999731}" type="datetimeFigureOut">
              <a:rPr lang="tr-TR" smtClean="0"/>
              <a:pPr/>
              <a:t>4.03.2018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E98615-F42B-46F2-AC6A-DAA2B22A4AAA}" type="slidenum">
              <a:rPr lang="tr-TR" smtClean="0"/>
              <a:pPr/>
              <a:t>‹#›</a:t>
            </a:fld>
            <a:endParaRPr lang="tr-TR"/>
          </a:p>
        </p:txBody>
      </p:sp>
    </p:spTree>
    <p:extLst>
      <p:ext uri="{BB962C8B-B14F-4D97-AF65-F5344CB8AC3E}">
        <p14:creationId xmlns:p14="http://schemas.microsoft.com/office/powerpoint/2010/main" val="4011760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B82E305-569A-4810-805F-AAB030999731}" type="datetimeFigureOut">
              <a:rPr lang="tr-TR" smtClean="0"/>
              <a:pPr/>
              <a:t>4.03.2018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0E98615-F42B-46F2-AC6A-DAA2B22A4AAA}" type="slidenum">
              <a:rPr lang="tr-TR" smtClean="0"/>
              <a:pPr/>
              <a:t>‹#›</a:t>
            </a:fld>
            <a:endParaRPr lang="tr-TR"/>
          </a:p>
        </p:txBody>
      </p:sp>
    </p:spTree>
    <p:extLst>
      <p:ext uri="{BB962C8B-B14F-4D97-AF65-F5344CB8AC3E}">
        <p14:creationId xmlns:p14="http://schemas.microsoft.com/office/powerpoint/2010/main" val="249290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CB82E305-569A-4810-805F-AAB030999731}" type="datetimeFigureOut">
              <a:rPr lang="tr-TR" smtClean="0"/>
              <a:pPr/>
              <a:t>4.03.2018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0E98615-F42B-46F2-AC6A-DAA2B22A4AAA}" type="slidenum">
              <a:rPr lang="tr-TR" smtClean="0"/>
              <a:pPr/>
              <a:t>‹#›</a:t>
            </a:fld>
            <a:endParaRPr lang="tr-TR"/>
          </a:p>
        </p:txBody>
      </p:sp>
    </p:spTree>
    <p:extLst>
      <p:ext uri="{BB962C8B-B14F-4D97-AF65-F5344CB8AC3E}">
        <p14:creationId xmlns:p14="http://schemas.microsoft.com/office/powerpoint/2010/main" val="3902067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B82E305-569A-4810-805F-AAB030999731}" type="datetimeFigureOut">
              <a:rPr lang="tr-TR" smtClean="0"/>
              <a:pPr/>
              <a:t>4.03.2018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A0E98615-F42B-46F2-AC6A-DAA2B22A4AAA}" type="slidenum">
              <a:rPr lang="tr-TR" smtClean="0"/>
              <a:pPr/>
              <a:t>‹#›</a:t>
            </a:fld>
            <a:endParaRPr lang="tr-TR"/>
          </a:p>
        </p:txBody>
      </p:sp>
    </p:spTree>
    <p:extLst>
      <p:ext uri="{BB962C8B-B14F-4D97-AF65-F5344CB8AC3E}">
        <p14:creationId xmlns:p14="http://schemas.microsoft.com/office/powerpoint/2010/main" val="1302912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B82E305-569A-4810-805F-AAB030999731}" type="datetimeFigureOut">
              <a:rPr lang="tr-TR" smtClean="0"/>
              <a:pPr/>
              <a:t>4.03.2018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solidFill>
                <a:srgbClr val="637052"/>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0E98615-F42B-46F2-AC6A-DAA2B22A4AAA}" type="slidenum">
              <a:rPr lang="tr-TR" smtClean="0">
                <a:solidFill>
                  <a:srgbClr val="637052"/>
                </a:solidFill>
              </a:rPr>
              <a:pPr/>
              <a:t>‹#›</a:t>
            </a:fld>
            <a:endParaRPr lang="tr-TR">
              <a:solidFill>
                <a:srgbClr val="637052"/>
              </a:solidFill>
            </a:endParaRPr>
          </a:p>
        </p:txBody>
      </p:sp>
    </p:spTree>
    <p:extLst>
      <p:ext uri="{BB962C8B-B14F-4D97-AF65-F5344CB8AC3E}">
        <p14:creationId xmlns:p14="http://schemas.microsoft.com/office/powerpoint/2010/main" val="2890301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CB82E305-569A-4810-805F-AAB030999731}" type="datetimeFigureOut">
              <a:rPr lang="tr-TR" smtClean="0"/>
              <a:pPr/>
              <a:t>4.03.2018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E98615-F42B-46F2-AC6A-DAA2B22A4AAA}" type="slidenum">
              <a:rPr lang="tr-TR" smtClean="0"/>
              <a:pPr/>
              <a:t>‹#›</a:t>
            </a:fld>
            <a:endParaRPr lang="tr-TR"/>
          </a:p>
        </p:txBody>
      </p:sp>
    </p:spTree>
    <p:extLst>
      <p:ext uri="{BB962C8B-B14F-4D97-AF65-F5344CB8AC3E}">
        <p14:creationId xmlns:p14="http://schemas.microsoft.com/office/powerpoint/2010/main" val="287065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B82E305-569A-4810-805F-AAB030999731}" type="datetimeFigureOut">
              <a:rPr lang="tr-TR" smtClean="0"/>
              <a:pPr/>
              <a:t>4.03.2018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0E98615-F42B-46F2-AC6A-DAA2B22A4AAA}"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7324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1 Başlık Yer Tutucusu"/>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a:t>Asıl başlık stili için tıklatın</a:t>
            </a:r>
          </a:p>
        </p:txBody>
      </p:sp>
      <p:sp>
        <p:nvSpPr>
          <p:cNvPr id="2051" name="2 Metin Yer Tutucusu"/>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p>
        </p:txBody>
      </p:sp>
      <p:sp>
        <p:nvSpPr>
          <p:cNvPr id="4" name="3 Veri Yer Tutucusu"/>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BD771746-6EE4-4471-A068-4ED4D4BBEA71}" type="datetimeFigureOut">
              <a:rPr lang="tr-TR">
                <a:solidFill>
                  <a:prstClr val="black">
                    <a:tint val="75000"/>
                  </a:prstClr>
                </a:solidFill>
              </a:rPr>
              <a:pPr>
                <a:defRPr/>
              </a:pPr>
              <a:t>4.03.2018</a:t>
            </a:fld>
            <a:endParaRPr lang="tr-TR">
              <a:solidFill>
                <a:prstClr val="black">
                  <a:tint val="75000"/>
                </a:prstClr>
              </a:solidFill>
            </a:endParaRPr>
          </a:p>
        </p:txBody>
      </p:sp>
      <p:sp>
        <p:nvSpPr>
          <p:cNvPr id="5" name="4 Altbilgi Yer Tutucusu"/>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tr-TR">
              <a:solidFill>
                <a:prstClr val="black">
                  <a:tint val="75000"/>
                </a:prstClr>
              </a:solidFill>
            </a:endParaRPr>
          </a:p>
        </p:txBody>
      </p:sp>
      <p:sp>
        <p:nvSpPr>
          <p:cNvPr id="6" name="5 Slayt Numarası Yer Tutucusu"/>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fontAlgn="base">
              <a:spcBef>
                <a:spcPct val="0"/>
              </a:spcBef>
              <a:spcAft>
                <a:spcPct val="0"/>
              </a:spcAft>
              <a:defRPr/>
            </a:pPr>
            <a:fld id="{B89D0672-9BB6-4EA6-955D-7CA0637469AA}" type="slidenum">
              <a:rPr lang="tr-TR" altLang="tr-TR"/>
              <a:pPr fontAlgn="base">
                <a:spcBef>
                  <a:spcPct val="0"/>
                </a:spcBef>
                <a:spcAft>
                  <a:spcPct val="0"/>
                </a:spcAft>
                <a:defRPr/>
              </a:pPr>
              <a:t>‹#›</a:t>
            </a:fld>
            <a:endParaRPr lang="tr-TR" altLang="tr-TR"/>
          </a:p>
        </p:txBody>
      </p:sp>
    </p:spTree>
    <p:extLst>
      <p:ext uri="{BB962C8B-B14F-4D97-AF65-F5344CB8AC3E}">
        <p14:creationId xmlns:p14="http://schemas.microsoft.com/office/powerpoint/2010/main" val="111474553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latin typeface="Garamond" panose="02020404030301010803" pitchFamily="18" charset="0"/>
              </a:rPr>
              <a:t>İşletme Yönetimi</a:t>
            </a:r>
          </a:p>
        </p:txBody>
      </p:sp>
      <p:sp>
        <p:nvSpPr>
          <p:cNvPr id="3" name="Alt Başlık 2"/>
          <p:cNvSpPr>
            <a:spLocks noGrp="1"/>
          </p:cNvSpPr>
          <p:nvPr>
            <p:ph type="subTitle" idx="1"/>
          </p:nvPr>
        </p:nvSpPr>
        <p:spPr/>
        <p:txBody>
          <a:bodyPr/>
          <a:lstStyle/>
          <a:p>
            <a:endParaRPr lang="tr-TR" dirty="0">
              <a:latin typeface="Garamond" panose="02020404030301010803" pitchFamily="18" charset="0"/>
            </a:endParaRPr>
          </a:p>
        </p:txBody>
      </p:sp>
    </p:spTree>
    <p:extLst>
      <p:ext uri="{BB962C8B-B14F-4D97-AF65-F5344CB8AC3E}">
        <p14:creationId xmlns:p14="http://schemas.microsoft.com/office/powerpoint/2010/main" val="2564414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1 Başlık"/>
          <p:cNvSpPr>
            <a:spLocks noGrp="1"/>
          </p:cNvSpPr>
          <p:nvPr>
            <p:ph type="title"/>
          </p:nvPr>
        </p:nvSpPr>
        <p:spPr/>
        <p:txBody>
          <a:bodyPr/>
          <a:lstStyle/>
          <a:p>
            <a:r>
              <a:rPr lang="tr-TR" altLang="tr-TR"/>
              <a:t>İNSAN KAYNAKLARI YÖNETİMİ</a:t>
            </a:r>
          </a:p>
        </p:txBody>
      </p:sp>
      <p:sp>
        <p:nvSpPr>
          <p:cNvPr id="114691" name="2 İçerik Yer Tutucusu"/>
          <p:cNvSpPr>
            <a:spLocks noGrp="1"/>
          </p:cNvSpPr>
          <p:nvPr>
            <p:ph idx="1"/>
          </p:nvPr>
        </p:nvSpPr>
        <p:spPr/>
        <p:txBody>
          <a:bodyPr/>
          <a:lstStyle/>
          <a:p>
            <a:r>
              <a:rPr lang="tr-TR" altLang="tr-TR" dirty="0" err="1"/>
              <a:t>İKY’nin</a:t>
            </a:r>
            <a:r>
              <a:rPr lang="tr-TR" altLang="tr-TR" dirty="0"/>
              <a:t> ana konusu insandır.  İKY insan kaynağının işletmeye ve bireyin kendisine yararlı olacak şekilde, etkin yönetilmesini sağlayan işlev ve çalışmaların tümüdür. </a:t>
            </a:r>
          </a:p>
          <a:p>
            <a:r>
              <a:rPr lang="tr-TR" altLang="tr-TR" dirty="0" err="1"/>
              <a:t>İKY’nin</a:t>
            </a:r>
            <a:r>
              <a:rPr lang="tr-TR" altLang="tr-TR" dirty="0"/>
              <a:t> 2 amacı vardır.</a:t>
            </a:r>
          </a:p>
          <a:p>
            <a:pPr>
              <a:buFont typeface="Arial" panose="020B0604020202020204" pitchFamily="34" charset="0"/>
              <a:buNone/>
            </a:pPr>
            <a:r>
              <a:rPr lang="tr-TR" altLang="tr-TR" dirty="0"/>
              <a:t>1</a:t>
            </a:r>
          </a:p>
        </p:txBody>
      </p:sp>
    </p:spTree>
    <p:extLst>
      <p:ext uri="{BB962C8B-B14F-4D97-AF65-F5344CB8AC3E}">
        <p14:creationId xmlns:p14="http://schemas.microsoft.com/office/powerpoint/2010/main" val="3484831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buNone/>
            </a:pPr>
            <a:r>
              <a:rPr lang="tr-TR" dirty="0"/>
              <a:t>1 </a:t>
            </a:r>
            <a:r>
              <a:rPr lang="tr-TR" altLang="tr-TR" dirty="0">
                <a:solidFill>
                  <a:prstClr val="black"/>
                </a:solidFill>
              </a:rPr>
              <a:t>. Çalışanların bilgi ve becerilerini en iyi biçimde kullanmalarını sağlayarak, onların işletmeye olan katkısını en üst düzeye çıkarmak, yani insanlardan maksimum verimi almak</a:t>
            </a:r>
          </a:p>
          <a:p>
            <a:endParaRPr lang="tr-TR" dirty="0"/>
          </a:p>
        </p:txBody>
      </p:sp>
    </p:spTree>
    <p:extLst>
      <p:ext uri="{BB962C8B-B14F-4D97-AF65-F5344CB8AC3E}">
        <p14:creationId xmlns:p14="http://schemas.microsoft.com/office/powerpoint/2010/main" val="525055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1 Başlık"/>
          <p:cNvSpPr>
            <a:spLocks noGrp="1"/>
          </p:cNvSpPr>
          <p:nvPr>
            <p:ph type="title"/>
          </p:nvPr>
        </p:nvSpPr>
        <p:spPr/>
        <p:txBody>
          <a:bodyPr/>
          <a:lstStyle/>
          <a:p>
            <a:endParaRPr lang="tr-TR" altLang="tr-TR"/>
          </a:p>
        </p:txBody>
      </p:sp>
      <p:sp>
        <p:nvSpPr>
          <p:cNvPr id="115715" name="2 İçerik Yer Tutucusu"/>
          <p:cNvSpPr>
            <a:spLocks noGrp="1"/>
          </p:cNvSpPr>
          <p:nvPr>
            <p:ph idx="1"/>
          </p:nvPr>
        </p:nvSpPr>
        <p:spPr/>
        <p:txBody>
          <a:bodyPr/>
          <a:lstStyle/>
          <a:p>
            <a:pPr>
              <a:buFont typeface="Arial" panose="020B0604020202020204" pitchFamily="34" charset="0"/>
              <a:buNone/>
            </a:pPr>
            <a:r>
              <a:rPr lang="tr-TR" altLang="tr-TR" dirty="0"/>
              <a:t>2. İş yaşamının kalitesini yükselterek çalışanların sağlıklı ve güvenli bir ortamda, yaptıkları işten zevk almalarını sağlamaktır. </a:t>
            </a:r>
          </a:p>
        </p:txBody>
      </p:sp>
    </p:spTree>
    <p:extLst>
      <p:ext uri="{BB962C8B-B14F-4D97-AF65-F5344CB8AC3E}">
        <p14:creationId xmlns:p14="http://schemas.microsoft.com/office/powerpoint/2010/main" val="4129178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dirty="0"/>
              <a:t>Emek tüm üretim faktörlerini bir araya getiren,  düzenleyen, işleten ve geliştiren en önemli faktördür. Emek diğer faktörlerden farklı olarak satın alınamaz sadece kiralanabilir. Emeğin verimi diğerlerinin de verimini arttırır ya da azaltır. Bu yüzden İKY önemli bir fonksiyondur.</a:t>
            </a:r>
          </a:p>
          <a:p>
            <a:endParaRPr lang="tr-TR" dirty="0"/>
          </a:p>
        </p:txBody>
      </p:sp>
    </p:spTree>
    <p:extLst>
      <p:ext uri="{BB962C8B-B14F-4D97-AF65-F5344CB8AC3E}">
        <p14:creationId xmlns:p14="http://schemas.microsoft.com/office/powerpoint/2010/main" val="4137510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1 Başlık"/>
          <p:cNvSpPr>
            <a:spLocks noGrp="1"/>
          </p:cNvSpPr>
          <p:nvPr>
            <p:ph type="title"/>
          </p:nvPr>
        </p:nvSpPr>
        <p:spPr/>
        <p:txBody>
          <a:bodyPr/>
          <a:lstStyle/>
          <a:p>
            <a:r>
              <a:rPr lang="tr-TR" altLang="tr-TR"/>
              <a:t>İNSAN KAYNAKLARI YÖNETİMİNİN İŞLEVLERİ</a:t>
            </a:r>
          </a:p>
        </p:txBody>
      </p:sp>
      <p:sp>
        <p:nvSpPr>
          <p:cNvPr id="117763" name="2 İçerik Yer Tutucusu"/>
          <p:cNvSpPr>
            <a:spLocks noGrp="1"/>
          </p:cNvSpPr>
          <p:nvPr>
            <p:ph idx="1"/>
          </p:nvPr>
        </p:nvSpPr>
        <p:spPr/>
        <p:txBody>
          <a:bodyPr/>
          <a:lstStyle/>
          <a:p>
            <a:pPr>
              <a:buFont typeface="Wingdings" panose="05000000000000000000" pitchFamily="2" charset="2"/>
              <a:buChar char="Ø"/>
            </a:pPr>
            <a:r>
              <a:rPr lang="tr-TR" altLang="tr-TR" dirty="0"/>
              <a:t>PLANLAMA</a:t>
            </a:r>
          </a:p>
          <a:p>
            <a:pPr>
              <a:buFont typeface="Wingdings" panose="05000000000000000000" pitchFamily="2" charset="2"/>
              <a:buChar char="Ø"/>
            </a:pPr>
            <a:r>
              <a:rPr lang="tr-TR" altLang="tr-TR" dirty="0"/>
              <a:t>KADROLAMA</a:t>
            </a:r>
          </a:p>
        </p:txBody>
      </p:sp>
    </p:spTree>
    <p:extLst>
      <p:ext uri="{BB962C8B-B14F-4D97-AF65-F5344CB8AC3E}">
        <p14:creationId xmlns:p14="http://schemas.microsoft.com/office/powerpoint/2010/main" val="818591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1 Başlık"/>
          <p:cNvSpPr>
            <a:spLocks noGrp="1"/>
          </p:cNvSpPr>
          <p:nvPr>
            <p:ph type="title"/>
          </p:nvPr>
        </p:nvSpPr>
        <p:spPr/>
        <p:txBody>
          <a:bodyPr/>
          <a:lstStyle/>
          <a:p>
            <a:r>
              <a:rPr lang="tr-TR" altLang="tr-TR"/>
              <a:t>İNSAN KAYNAKLARI YÖNETİMİNİN İŞLEVLERİ</a:t>
            </a:r>
          </a:p>
        </p:txBody>
      </p:sp>
      <p:sp>
        <p:nvSpPr>
          <p:cNvPr id="117763" name="2 İçerik Yer Tutucusu"/>
          <p:cNvSpPr>
            <a:spLocks noGrp="1"/>
          </p:cNvSpPr>
          <p:nvPr>
            <p:ph idx="1"/>
          </p:nvPr>
        </p:nvSpPr>
        <p:spPr/>
        <p:txBody>
          <a:bodyPr/>
          <a:lstStyle/>
          <a:p>
            <a:pPr>
              <a:buFont typeface="Wingdings" panose="05000000000000000000" pitchFamily="2" charset="2"/>
              <a:buChar char="Ø"/>
            </a:pPr>
            <a:r>
              <a:rPr lang="tr-TR" altLang="tr-TR" dirty="0"/>
              <a:t>DEĞERLEME VE ÖDÜLLENDİRME</a:t>
            </a:r>
          </a:p>
          <a:p>
            <a:pPr>
              <a:buFont typeface="Wingdings" panose="05000000000000000000" pitchFamily="2" charset="2"/>
              <a:buChar char="Ø"/>
            </a:pPr>
            <a:r>
              <a:rPr lang="tr-TR" altLang="tr-TR" dirty="0"/>
              <a:t>YETİŞTİRME VE GELİŞTİRME</a:t>
            </a:r>
          </a:p>
        </p:txBody>
      </p:sp>
    </p:spTree>
    <p:extLst>
      <p:ext uri="{BB962C8B-B14F-4D97-AF65-F5344CB8AC3E}">
        <p14:creationId xmlns:p14="http://schemas.microsoft.com/office/powerpoint/2010/main" val="755256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1 Başlık"/>
          <p:cNvSpPr>
            <a:spLocks noGrp="1"/>
          </p:cNvSpPr>
          <p:nvPr>
            <p:ph type="title"/>
          </p:nvPr>
        </p:nvSpPr>
        <p:spPr/>
        <p:txBody>
          <a:bodyPr/>
          <a:lstStyle/>
          <a:p>
            <a:r>
              <a:rPr lang="tr-TR" altLang="tr-TR"/>
              <a:t>İNSAN KAYNAKLARI YÖNETİMİNİN İŞLEVLERİ</a:t>
            </a:r>
          </a:p>
        </p:txBody>
      </p:sp>
      <p:sp>
        <p:nvSpPr>
          <p:cNvPr id="117763" name="2 İçerik Yer Tutucusu"/>
          <p:cNvSpPr>
            <a:spLocks noGrp="1"/>
          </p:cNvSpPr>
          <p:nvPr>
            <p:ph idx="1"/>
          </p:nvPr>
        </p:nvSpPr>
        <p:spPr/>
        <p:txBody>
          <a:bodyPr/>
          <a:lstStyle/>
          <a:p>
            <a:pPr>
              <a:buFont typeface="Wingdings" panose="05000000000000000000" pitchFamily="2" charset="2"/>
              <a:buChar char="Ø"/>
            </a:pPr>
            <a:r>
              <a:rPr lang="tr-TR" altLang="tr-TR" dirty="0"/>
              <a:t>ENDÜSTRİ İLİŞKİLERİ</a:t>
            </a:r>
          </a:p>
          <a:p>
            <a:pPr>
              <a:buFont typeface="Wingdings" panose="05000000000000000000" pitchFamily="2" charset="2"/>
              <a:buChar char="Ø"/>
            </a:pPr>
            <a:r>
              <a:rPr lang="tr-TR" altLang="tr-TR" dirty="0"/>
              <a:t>KORUMA VE GELİŞTİRME</a:t>
            </a:r>
          </a:p>
        </p:txBody>
      </p:sp>
    </p:spTree>
    <p:extLst>
      <p:ext uri="{BB962C8B-B14F-4D97-AF65-F5344CB8AC3E}">
        <p14:creationId xmlns:p14="http://schemas.microsoft.com/office/powerpoint/2010/main" val="1209699172"/>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149</Words>
  <Application>Microsoft Office PowerPoint</Application>
  <PresentationFormat>Geniş ekran</PresentationFormat>
  <Paragraphs>17</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8</vt:i4>
      </vt:variant>
    </vt:vector>
  </HeadingPairs>
  <TitlesOfParts>
    <vt:vector size="15" baseType="lpstr">
      <vt:lpstr>Arial</vt:lpstr>
      <vt:lpstr>Calibri</vt:lpstr>
      <vt:lpstr>Calibri Light</vt:lpstr>
      <vt:lpstr>Garamond</vt:lpstr>
      <vt:lpstr>Wingdings</vt:lpstr>
      <vt:lpstr>Geçmişe bakış</vt:lpstr>
      <vt:lpstr>Ofis Teması</vt:lpstr>
      <vt:lpstr>İşletme Yönetimi</vt:lpstr>
      <vt:lpstr>İNSAN KAYNAKLARI YÖNETİMİ</vt:lpstr>
      <vt:lpstr>PowerPoint Sunusu</vt:lpstr>
      <vt:lpstr>PowerPoint Sunusu</vt:lpstr>
      <vt:lpstr>PowerPoint Sunusu</vt:lpstr>
      <vt:lpstr>İNSAN KAYNAKLARI YÖNETİMİNİN İŞLEVLERİ</vt:lpstr>
      <vt:lpstr>İNSAN KAYNAKLARI YÖNETİMİNİN İŞLEVLERİ</vt:lpstr>
      <vt:lpstr>İNSAN KAYNAKLARI YÖNETİMİNİN İŞLEVLERİ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 Yönetimi</dc:title>
  <dc:creator>emir üner</dc:creator>
  <cp:lastModifiedBy>emir</cp:lastModifiedBy>
  <cp:revision>12</cp:revision>
  <dcterms:created xsi:type="dcterms:W3CDTF">2017-10-29T12:36:35Z</dcterms:created>
  <dcterms:modified xsi:type="dcterms:W3CDTF">2018-03-04T12:19:40Z</dcterms:modified>
</cp:coreProperties>
</file>