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r-PK" dirty="0"/>
              <a:t>مزاح نگار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r-PK" dirty="0"/>
              <a:t>مزاح نگار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34412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8D3C584C-6EFB-42CF-BB5E-7B994CB6DE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1263" y="908447"/>
            <a:ext cx="6721475" cy="5041106"/>
          </a:xfrm>
          <a:noFill/>
        </p:spPr>
      </p:pic>
    </p:spTree>
    <p:extLst>
      <p:ext uri="{BB962C8B-B14F-4D97-AF65-F5344CB8AC3E}">
        <p14:creationId xmlns:p14="http://schemas.microsoft.com/office/powerpoint/2010/main" val="1677688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 içeren bir resim&#10;&#10;Açıklama otomatik olarak oluşturuldu">
            <a:extLst>
              <a:ext uri="{FF2B5EF4-FFF2-40B4-BE49-F238E27FC236}">
                <a16:creationId xmlns:a16="http://schemas.microsoft.com/office/drawing/2014/main" id="{048F4305-0451-459C-9915-68856484DA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1263" y="908447"/>
            <a:ext cx="6721475" cy="5041106"/>
          </a:xfrm>
          <a:noFill/>
        </p:spPr>
      </p:pic>
    </p:spTree>
    <p:extLst>
      <p:ext uri="{BB962C8B-B14F-4D97-AF65-F5344CB8AC3E}">
        <p14:creationId xmlns:p14="http://schemas.microsoft.com/office/powerpoint/2010/main" val="3963454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 içeren bir resim&#10;&#10;Açıklama otomatik olarak oluşturuldu">
            <a:extLst>
              <a:ext uri="{FF2B5EF4-FFF2-40B4-BE49-F238E27FC236}">
                <a16:creationId xmlns:a16="http://schemas.microsoft.com/office/drawing/2014/main" id="{AD36D688-4BFA-4DA9-8CC1-C866C666C9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1263" y="908447"/>
            <a:ext cx="6721475" cy="5041106"/>
          </a:xfrm>
          <a:noFill/>
        </p:spPr>
      </p:pic>
    </p:spTree>
    <p:extLst>
      <p:ext uri="{BB962C8B-B14F-4D97-AF65-F5344CB8AC3E}">
        <p14:creationId xmlns:p14="http://schemas.microsoft.com/office/powerpoint/2010/main" val="3404630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 içeren bir resim&#10;&#10;Açıklama otomatik olarak oluşturuldu">
            <a:extLst>
              <a:ext uri="{FF2B5EF4-FFF2-40B4-BE49-F238E27FC236}">
                <a16:creationId xmlns:a16="http://schemas.microsoft.com/office/drawing/2014/main" id="{BF68912A-1D27-4281-9C65-93921C98ED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1263" y="908447"/>
            <a:ext cx="6721475" cy="5041106"/>
          </a:xfrm>
          <a:noFill/>
        </p:spPr>
      </p:pic>
    </p:spTree>
    <p:extLst>
      <p:ext uri="{BB962C8B-B14F-4D97-AF65-F5344CB8AC3E}">
        <p14:creationId xmlns:p14="http://schemas.microsoft.com/office/powerpoint/2010/main" val="752513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 içeren bir resim&#10;&#10;Açıklama otomatik olarak oluşturuldu">
            <a:extLst>
              <a:ext uri="{FF2B5EF4-FFF2-40B4-BE49-F238E27FC236}">
                <a16:creationId xmlns:a16="http://schemas.microsoft.com/office/drawing/2014/main" id="{57413ADA-C1A4-4AF2-8FD8-49D02E38E5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1263" y="908447"/>
            <a:ext cx="6721475" cy="5041106"/>
          </a:xfrm>
          <a:noFill/>
        </p:spPr>
      </p:pic>
    </p:spTree>
    <p:extLst>
      <p:ext uri="{BB962C8B-B14F-4D97-AF65-F5344CB8AC3E}">
        <p14:creationId xmlns:p14="http://schemas.microsoft.com/office/powerpoint/2010/main" val="1822055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 içeren bir resim&#10;&#10;Açıklama otomatik olarak oluşturuldu">
            <a:extLst>
              <a:ext uri="{FF2B5EF4-FFF2-40B4-BE49-F238E27FC236}">
                <a16:creationId xmlns:a16="http://schemas.microsoft.com/office/drawing/2014/main" id="{119E6A5D-EFB8-46ED-A990-8A882FEC51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1263" y="908447"/>
            <a:ext cx="6721475" cy="5041106"/>
          </a:xfrm>
          <a:noFill/>
        </p:spPr>
      </p:pic>
    </p:spTree>
    <p:extLst>
      <p:ext uri="{BB962C8B-B14F-4D97-AF65-F5344CB8AC3E}">
        <p14:creationId xmlns:p14="http://schemas.microsoft.com/office/powerpoint/2010/main" val="1992536259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4</Words>
  <Application>Microsoft Office PowerPoint</Application>
  <PresentationFormat>Ekran Gösterisi 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0" baseType="lpstr">
      <vt:lpstr>Arial</vt:lpstr>
      <vt:lpstr>Calibri</vt:lpstr>
      <vt:lpstr>Ofis Teması</vt:lpstr>
      <vt:lpstr>مزاح نگار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مزاح نگار </dc:title>
  <dc:creator>user</dc:creator>
  <cp:lastModifiedBy>Serkan Başarır</cp:lastModifiedBy>
  <cp:revision>4</cp:revision>
  <dcterms:created xsi:type="dcterms:W3CDTF">2020-05-10T11:36:47Z</dcterms:created>
  <dcterms:modified xsi:type="dcterms:W3CDTF">2022-12-01T18:09:02Z</dcterms:modified>
</cp:coreProperties>
</file>