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60EE-C3B0-4C39-9FE2-884D2E66BAF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FCFF3-2711-4D6E-9D77-872DCAA9298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 Teknolojinin ve Bilimin Tarihi</a:t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İnsanın evriminde, primatlara özgü olan kavrama yetisi çok önemli bir noktadır.</a:t>
            </a:r>
          </a:p>
          <a:p>
            <a:endParaRPr lang="tr-TR" dirty="0"/>
          </a:p>
          <a:p>
            <a:r>
              <a:rPr lang="tr-TR" dirty="0" smtClean="0"/>
              <a:t>İnsan iki ayak üzerinde durarak ayaklarındaki kavrama yetisini kaybetmiştir. Ancak elleri hala bu özelliği taşımaktadır.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İnsanın kavrama yetisi ile soyut düşünebilme yetisinin bir araya gelmesi günümüze kadar uzanan teknolojik gelişmenin başlangıcı sayılabilecek bir aracın ortaya çıkmasını sağlamıştır: </a:t>
            </a:r>
            <a:r>
              <a:rPr lang="tr-TR" b="1" dirty="0" smtClean="0"/>
              <a:t>Taş alet</a:t>
            </a:r>
            <a:endParaRPr lang="tr-T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taş eletl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86677" y="1600200"/>
            <a:ext cx="3770645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Alet kullanabilme becerisini sadece insana mahsus değildir, ancak onu tasarlayabilip aktarabilme ve geliştirebilme insanın bir özelliğidir.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 taş yontmayla elde ettiği “basit” aleti zaman içerisinde incelikle işleyerek farklı ihtiyaçlar için farklı aletler geliştirmiştir.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Avcı-toplayıcılıkta bir silah olmanın yanı sıra,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tarımda üretim yapmak için ihtiyaç duyulan aletler de taş aletten esinle farklı malzemelerle geliştirilmiştir.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Taştan sonra demirin işlenmesi, alet yapımı ve teknolojik gelişme için önemli bir gelişmedir.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Demir taşa göre daha zahmetli olmasına rağmen elde edilen ürün çok daha dayanıklı ve daha kolay geliştirilebilirdir.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154</Words>
  <Application>Microsoft Office PowerPoint</Application>
  <PresentationFormat>Ekran Gösterisi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 Teknolojinin ve Bilimin Tarihi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Teknolojinin ve Bilimin Tarihi </dc:title>
  <dc:creator>syncretic</dc:creator>
  <cp:lastModifiedBy>syncretic</cp:lastModifiedBy>
  <cp:revision>1</cp:revision>
  <dcterms:created xsi:type="dcterms:W3CDTF">2018-09-27T06:00:59Z</dcterms:created>
  <dcterms:modified xsi:type="dcterms:W3CDTF">2018-09-27T06:25:53Z</dcterms:modified>
</cp:coreProperties>
</file>