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ISP 22</a:t>
            </a:r>
            <a:r>
              <a:rPr lang="pt-PT" b="1" dirty="0" smtClean="0"/>
              <a:t>2</a:t>
            </a:r>
            <a:r>
              <a:rPr lang="tr-TR" b="1" dirty="0" smtClean="0"/>
              <a:t> </a:t>
            </a:r>
            <a:r>
              <a:rPr lang="pt-PT" b="1" dirty="0" smtClean="0"/>
              <a:t>TEMEL </a:t>
            </a:r>
            <a:r>
              <a:rPr lang="tr-TR" b="1" dirty="0" smtClean="0"/>
              <a:t>DÜZEY PORTEKIZCE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pt-PT" b="1" dirty="0"/>
              <a:t/>
            </a:r>
            <a:br>
              <a:rPr lang="pt-PT" b="1" dirty="0"/>
            </a:br>
            <a:r>
              <a:rPr lang="pt-PT" b="1" dirty="0"/>
              <a:t>ISP 222 Português Nível Básico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01363" y="4988460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DO ALUNO</a:t>
            </a:r>
            <a:r>
              <a:rPr lang="pt-PT" sz="2200" dirty="0"/>
              <a:t>; </a:t>
            </a:r>
            <a:r>
              <a:rPr lang="tr-TR" sz="2200" dirty="0"/>
              <a:t> 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2,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  <a:endParaRPr lang="pt-PT" b="1" dirty="0" smtClean="0"/>
          </a:p>
          <a:p>
            <a:pPr marL="0" indent="0">
              <a:buNone/>
            </a:pPr>
            <a:r>
              <a:rPr lang="pt-PT" b="1" dirty="0" smtClean="0"/>
              <a:t>	</a:t>
            </a:r>
            <a:endParaRPr lang="en-GB" dirty="0"/>
          </a:p>
          <a:p>
            <a:pPr marL="0" indent="0" algn="ctr">
              <a:buNone/>
            </a:pPr>
            <a:r>
              <a:rPr lang="pt-PT" b="1" dirty="0"/>
              <a:t>MID-TERM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b="1" dirty="0"/>
              <a:t>Exercises of multiple choice; fill in gap; Text analysis with questions; Final exercise to write about a given subject (one of the subjects learned in previous classes)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74</Words>
  <Application>Microsoft Office PowerPoint</Application>
  <PresentationFormat>Widescreen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do Office</vt:lpstr>
      <vt:lpstr>ISP 222 TEMEL DÜZEY PORTEKIZCE  ISP 222 Português Nível Básico 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28</cp:revision>
  <dcterms:created xsi:type="dcterms:W3CDTF">2018-11-18T11:57:52Z</dcterms:created>
  <dcterms:modified xsi:type="dcterms:W3CDTF">2018-11-23T07:16:26Z</dcterms:modified>
</cp:coreProperties>
</file>