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63B9-FD6D-475C-8980-39FBB3942D8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81F0-DABA-4220-B78F-40D9B014D4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9637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63B9-FD6D-475C-8980-39FBB3942D8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81F0-DABA-4220-B78F-40D9B014D4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09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63B9-FD6D-475C-8980-39FBB3942D8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81F0-DABA-4220-B78F-40D9B014D4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7168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63B9-FD6D-475C-8980-39FBB3942D8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81F0-DABA-4220-B78F-40D9B014D4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6358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63B9-FD6D-475C-8980-39FBB3942D8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81F0-DABA-4220-B78F-40D9B014D4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5748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63B9-FD6D-475C-8980-39FBB3942D8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81F0-DABA-4220-B78F-40D9B014D4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2278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63B9-FD6D-475C-8980-39FBB3942D8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81F0-DABA-4220-B78F-40D9B014D4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6371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63B9-FD6D-475C-8980-39FBB3942D8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81F0-DABA-4220-B78F-40D9B014D4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1415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63B9-FD6D-475C-8980-39FBB3942D8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81F0-DABA-4220-B78F-40D9B014D4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904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63B9-FD6D-475C-8980-39FBB3942D8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81F0-DABA-4220-B78F-40D9B014D4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6083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63B9-FD6D-475C-8980-39FBB3942D8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81F0-DABA-4220-B78F-40D9B014D4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2453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A63B9-FD6D-475C-8980-39FBB3942D8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A81F0-DABA-4220-B78F-40D9B014D4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6637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KOL MASAJI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66135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Genel </a:t>
            </a:r>
            <a:r>
              <a:rPr lang="tr-TR" b="1" dirty="0" err="1" smtClean="0"/>
              <a:t>Stroking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Kol masajı bitirilirken başlangıçtaki gibi 3 kez genel </a:t>
            </a:r>
            <a:r>
              <a:rPr lang="tr-TR" dirty="0" err="1" smtClean="0"/>
              <a:t>stroking</a:t>
            </a:r>
            <a:r>
              <a:rPr lang="tr-TR" dirty="0" smtClean="0"/>
              <a:t> uygulanır.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3624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Kaynakça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Masaj Teknikleri ( </a:t>
            </a:r>
            <a:r>
              <a:rPr lang="tr-TR" dirty="0" err="1" smtClean="0"/>
              <a:t>Edit</a:t>
            </a:r>
            <a:r>
              <a:rPr lang="tr-TR" dirty="0" smtClean="0"/>
              <a:t>. Prof. Dr. İnci YÜKSEL)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4833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Hastanın Hazırlanması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Omuzdan itibaren tüm üst </a:t>
            </a:r>
            <a:r>
              <a:rPr lang="tr-TR" dirty="0" err="1" smtClean="0"/>
              <a:t>ekstremitedeki</a:t>
            </a:r>
            <a:r>
              <a:rPr lang="tr-TR" dirty="0" smtClean="0"/>
              <a:t> giysiler çıkartılmalıdır.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Kolda dolaşımı engelleyecek sıklıkta herhangi bir giysi olmamalıdır.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7842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Hastanın Pozisyonu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 sırtüstü yatar veya oturur.</a:t>
            </a:r>
          </a:p>
          <a:p>
            <a:endParaRPr lang="tr-TR" dirty="0"/>
          </a:p>
          <a:p>
            <a:r>
              <a:rPr lang="tr-TR" dirty="0" smtClean="0"/>
              <a:t>Sırtüstü pozisyonda baş altına bir yastık kol ve önkol altına da uzunlamasına bir yastık yerleştirilmelidir. ( omuz altında yastık olmamalıdır.)</a:t>
            </a:r>
          </a:p>
          <a:p>
            <a:endParaRPr lang="tr-TR" dirty="0"/>
          </a:p>
          <a:p>
            <a:r>
              <a:rPr lang="tr-TR" dirty="0" smtClean="0"/>
              <a:t>Hasta oturarak tedavi edilecekse kol hastanın yan tarafındaki tedavi masasına yerleştirilerek  yastıkla desteklenir.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0859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Terapistin Pozisyonu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Terapist yüzü hastaya dönük olacak şekilde sağ ya da sol tarafta ayakta durur.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9970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Uygulama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 kez el </a:t>
            </a:r>
            <a:r>
              <a:rPr lang="tr-TR" dirty="0" err="1" smtClean="0"/>
              <a:t>distalinden</a:t>
            </a:r>
            <a:r>
              <a:rPr lang="tr-TR" dirty="0" smtClean="0"/>
              <a:t> omuz </a:t>
            </a:r>
            <a:r>
              <a:rPr lang="tr-TR" dirty="0" err="1" smtClean="0"/>
              <a:t>proksimaline</a:t>
            </a:r>
            <a:r>
              <a:rPr lang="tr-TR" dirty="0" smtClean="0"/>
              <a:t> kadar genel </a:t>
            </a:r>
            <a:r>
              <a:rPr lang="tr-TR" dirty="0" err="1" smtClean="0"/>
              <a:t>stroking</a:t>
            </a:r>
            <a:r>
              <a:rPr lang="tr-TR" dirty="0" smtClean="0"/>
              <a:t> uygulanır.</a:t>
            </a:r>
          </a:p>
          <a:p>
            <a:endParaRPr lang="tr-TR" dirty="0"/>
          </a:p>
          <a:p>
            <a:r>
              <a:rPr lang="tr-TR" dirty="0" smtClean="0"/>
              <a:t>El </a:t>
            </a:r>
            <a:r>
              <a:rPr lang="tr-TR" dirty="0" err="1" smtClean="0"/>
              <a:t>distalinde</a:t>
            </a:r>
            <a:r>
              <a:rPr lang="tr-TR" dirty="0" smtClean="0"/>
              <a:t> bir iç taraftan alta </a:t>
            </a:r>
            <a:r>
              <a:rPr lang="tr-TR" dirty="0" err="1" smtClean="0"/>
              <a:t>diğe</a:t>
            </a:r>
            <a:r>
              <a:rPr lang="tr-TR" dirty="0" smtClean="0"/>
              <a:t> el dış taraftan üste yerleştirilir.</a:t>
            </a:r>
          </a:p>
          <a:p>
            <a:endParaRPr lang="tr-TR" dirty="0"/>
          </a:p>
          <a:p>
            <a:r>
              <a:rPr lang="tr-TR" dirty="0" smtClean="0"/>
              <a:t>Omuz </a:t>
            </a:r>
            <a:r>
              <a:rPr lang="tr-TR" dirty="0" err="1" smtClean="0"/>
              <a:t>proksimalinde</a:t>
            </a:r>
            <a:r>
              <a:rPr lang="tr-TR" dirty="0" smtClean="0"/>
              <a:t> alttaki el üste ve iç tarafa üstteki el alta döndürülerek başlangıç noktasına dönülür.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7924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M.Pectoralis</a:t>
            </a:r>
            <a:r>
              <a:rPr lang="tr-TR" b="1" dirty="0" smtClean="0"/>
              <a:t> Majör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İki elin </a:t>
            </a:r>
            <a:r>
              <a:rPr lang="tr-TR" dirty="0" err="1" smtClean="0"/>
              <a:t>palmar</a:t>
            </a:r>
            <a:r>
              <a:rPr lang="tr-TR" dirty="0" smtClean="0"/>
              <a:t> yüzü kullanılarak sırayla </a:t>
            </a:r>
            <a:r>
              <a:rPr lang="tr-TR" dirty="0" err="1" smtClean="0"/>
              <a:t>sternal</a:t>
            </a:r>
            <a:r>
              <a:rPr lang="tr-TR" dirty="0" smtClean="0"/>
              <a:t> ve </a:t>
            </a:r>
            <a:r>
              <a:rPr lang="tr-TR" dirty="0" err="1" smtClean="0"/>
              <a:t>klavikular</a:t>
            </a:r>
            <a:r>
              <a:rPr lang="tr-TR" dirty="0" smtClean="0"/>
              <a:t> </a:t>
            </a:r>
            <a:r>
              <a:rPr lang="tr-TR" dirty="0" err="1" smtClean="0"/>
              <a:t>origodan</a:t>
            </a:r>
            <a:r>
              <a:rPr lang="tr-TR" dirty="0" smtClean="0"/>
              <a:t> </a:t>
            </a:r>
            <a:r>
              <a:rPr lang="tr-TR" dirty="0" err="1" smtClean="0"/>
              <a:t>axillaya</a:t>
            </a:r>
            <a:r>
              <a:rPr lang="tr-TR" dirty="0" smtClean="0"/>
              <a:t> doğru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Tek elin dört parmağıyla başparmak yönünde 3 kez </a:t>
            </a:r>
            <a:r>
              <a:rPr lang="tr-TR" dirty="0" err="1" smtClean="0"/>
              <a:t>kneading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Kasın masajını bitirirken tekrardan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9941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M.Deltoideus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el dirsekten destekler. Diğer el C şekline getirilip kasın </a:t>
            </a:r>
            <a:r>
              <a:rPr lang="tr-TR" dirty="0" err="1" smtClean="0"/>
              <a:t>insersiyosundan</a:t>
            </a:r>
            <a:r>
              <a:rPr lang="tr-TR" dirty="0" smtClean="0"/>
              <a:t> omuz üstüne kadar 3 kez </a:t>
            </a:r>
            <a:r>
              <a:rPr lang="tr-TR" dirty="0" err="1" smtClean="0"/>
              <a:t>stroking</a:t>
            </a:r>
            <a:r>
              <a:rPr lang="tr-TR" dirty="0" smtClean="0"/>
              <a:t> yapar.</a:t>
            </a:r>
          </a:p>
          <a:p>
            <a:endParaRPr lang="tr-TR" dirty="0"/>
          </a:p>
          <a:p>
            <a:r>
              <a:rPr lang="tr-TR" dirty="0" smtClean="0"/>
              <a:t>Önde başparmakla arkada diğer dört parmakla 3 kez </a:t>
            </a:r>
            <a:r>
              <a:rPr lang="tr-TR" dirty="0" err="1" smtClean="0"/>
              <a:t>kneading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Kasın masajını bitirirken yine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7901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M.Biceps</a:t>
            </a:r>
            <a:r>
              <a:rPr lang="tr-TR" b="1" dirty="0" smtClean="0"/>
              <a:t> </a:t>
            </a:r>
            <a:r>
              <a:rPr lang="tr-TR" b="1" dirty="0" err="1" smtClean="0"/>
              <a:t>Brachii-M.Brachialis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el dirsekten destekler. Diğer el enlemesine yerleştirilerek dirsekten omuza kadar 3 kez </a:t>
            </a:r>
            <a:r>
              <a:rPr lang="tr-TR" dirty="0" err="1" smtClean="0"/>
              <a:t>stroking</a:t>
            </a:r>
            <a:r>
              <a:rPr lang="tr-TR" dirty="0" smtClean="0"/>
              <a:t> yapar.</a:t>
            </a:r>
          </a:p>
          <a:p>
            <a:endParaRPr lang="tr-TR" dirty="0"/>
          </a:p>
          <a:p>
            <a:r>
              <a:rPr lang="tr-TR" dirty="0" smtClean="0"/>
              <a:t>Tek elin dört parmağıyla başparmak yönünde  3 kez </a:t>
            </a:r>
            <a:r>
              <a:rPr lang="tr-TR" dirty="0" err="1" smtClean="0"/>
              <a:t>kneading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Kasın masajını bitirirken tekrardan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817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M.Triceps</a:t>
            </a:r>
            <a:r>
              <a:rPr lang="tr-TR" b="1" dirty="0" smtClean="0"/>
              <a:t> </a:t>
            </a:r>
            <a:r>
              <a:rPr lang="tr-TR" b="1" dirty="0" err="1" smtClean="0"/>
              <a:t>Brachii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el dirsekten destekler. Diğer el enlemesine yerleştirilerek dirsekten omuza kadar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Tek elin dört parmağıyla başparmak yönünde 3 kez </a:t>
            </a:r>
            <a:r>
              <a:rPr lang="tr-TR" dirty="0" err="1" smtClean="0"/>
              <a:t>kneading</a:t>
            </a:r>
            <a:r>
              <a:rPr lang="tr-TR" dirty="0" smtClean="0"/>
              <a:t> yapılır.</a:t>
            </a:r>
          </a:p>
          <a:p>
            <a:endParaRPr lang="tr-TR" dirty="0" smtClean="0"/>
          </a:p>
          <a:p>
            <a:r>
              <a:rPr lang="tr-TR" dirty="0" smtClean="0"/>
              <a:t>Kasın masajını bitirirken tekrardan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126423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306</Words>
  <Application>Microsoft Office PowerPoint</Application>
  <PresentationFormat>Geniş ekran</PresentationFormat>
  <Paragraphs>52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KOL MASAJI</vt:lpstr>
      <vt:lpstr>Hastanın Hazırlanması</vt:lpstr>
      <vt:lpstr>Hastanın Pozisyonu</vt:lpstr>
      <vt:lpstr>Terapistin Pozisyonu</vt:lpstr>
      <vt:lpstr>Uygulama </vt:lpstr>
      <vt:lpstr>M.Pectoralis Majör</vt:lpstr>
      <vt:lpstr>M.Deltoideus</vt:lpstr>
      <vt:lpstr>M.Biceps Brachii-M.Brachialis</vt:lpstr>
      <vt:lpstr>M.Triceps Brachii</vt:lpstr>
      <vt:lpstr>Genel Stroking</vt:lpstr>
      <vt:lpstr>Kaynakça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KOL MASAJI</dc:title>
  <dc:creator>Windows Kullanıcısı</dc:creator>
  <cp:lastModifiedBy>Windows Kullanıcısı</cp:lastModifiedBy>
  <cp:revision>6</cp:revision>
  <dcterms:created xsi:type="dcterms:W3CDTF">2020-05-03T11:33:42Z</dcterms:created>
  <dcterms:modified xsi:type="dcterms:W3CDTF">2020-05-03T13:24:00Z</dcterms:modified>
</cp:coreProperties>
</file>