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76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5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34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34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7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0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38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57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87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74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92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5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SOĞUK ALKOLLÜ İÇECEKLER VE SERVİSİ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BİRA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719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BİRA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Biralar güneş ışığında bırakılmamalı ve fazla hareket ettirilmemelidir. </a:t>
            </a:r>
          </a:p>
          <a:p>
            <a:pPr algn="just"/>
            <a:r>
              <a:rPr lang="tr-TR" dirty="0" smtClean="0"/>
              <a:t>Biraların depolandığı yerin ısı derecesi 13-15 derece olmalıdır. </a:t>
            </a:r>
          </a:p>
          <a:p>
            <a:pPr algn="just"/>
            <a:r>
              <a:rPr lang="tr-TR" dirty="0" err="1" smtClean="0"/>
              <a:t>Lager</a:t>
            </a:r>
            <a:r>
              <a:rPr lang="tr-TR" dirty="0" smtClean="0"/>
              <a:t> biralar 7 derece civarında, </a:t>
            </a:r>
            <a:r>
              <a:rPr lang="tr-TR" dirty="0" err="1" smtClean="0"/>
              <a:t>ale</a:t>
            </a:r>
            <a:r>
              <a:rPr lang="tr-TR" dirty="0" smtClean="0"/>
              <a:t> biralar  13-15 derece civarında servis edilmelidir.  </a:t>
            </a:r>
          </a:p>
          <a:p>
            <a:pPr algn="just"/>
            <a:r>
              <a:rPr lang="tr-TR" dirty="0" smtClean="0"/>
              <a:t>Biralar yeteri kadar soğutulmuş olmalı ve soğutulmuş bardaklara konularak servis edilmelidir. </a:t>
            </a:r>
          </a:p>
        </p:txBody>
      </p:sp>
    </p:spTree>
    <p:extLst>
      <p:ext uri="{BB962C8B-B14F-4D97-AF65-F5344CB8AC3E}">
        <p14:creationId xmlns:p14="http://schemas.microsoft.com/office/powerpoint/2010/main" val="151948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BİRA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Biralar uygun bardaklarda servis edilmelidir. </a:t>
            </a:r>
          </a:p>
          <a:p>
            <a:pPr algn="just"/>
            <a:r>
              <a:rPr lang="tr-TR" dirty="0" smtClean="0"/>
              <a:t>Fıçı biralarda bira musluğu temiz tutulmalı, gerektikçe uygun şekilde temizlenmelidir. </a:t>
            </a:r>
          </a:p>
          <a:p>
            <a:pPr algn="just"/>
            <a:r>
              <a:rPr lang="tr-TR" dirty="0" smtClean="0"/>
              <a:t>Biralar, konuklara daha çok baharatlı yemeklerle tavsiye edilmelidir. </a:t>
            </a:r>
          </a:p>
        </p:txBody>
      </p:sp>
    </p:spTree>
    <p:extLst>
      <p:ext uri="{BB962C8B-B14F-4D97-AF65-F5344CB8AC3E}">
        <p14:creationId xmlns:p14="http://schemas.microsoft.com/office/powerpoint/2010/main" val="105769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BİRA SERVİSİ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Şişe biralarda bira konuğun yanında açılmalı, masaya götürülmeden şişe iyice temizlenmelidir. </a:t>
            </a:r>
          </a:p>
          <a:p>
            <a:pPr algn="just"/>
            <a:r>
              <a:rPr lang="tr-TR" dirty="0" smtClean="0"/>
              <a:t>Şişe biralarda köpük ayarlaması ve taşmayı önlemek için, gerekirse doldurulurken bira bardağı uygun şekilde elde tutulmalıdır.</a:t>
            </a:r>
          </a:p>
          <a:p>
            <a:pPr algn="just"/>
            <a:r>
              <a:rPr lang="tr-TR" dirty="0" smtClean="0"/>
              <a:t>Şişe biralarda, şişede bira kalmış ise şişe masaya bırakılmalıdır. </a:t>
            </a:r>
          </a:p>
        </p:txBody>
      </p:sp>
    </p:spTree>
    <p:extLst>
      <p:ext uri="{BB962C8B-B14F-4D97-AF65-F5344CB8AC3E}">
        <p14:creationId xmlns:p14="http://schemas.microsoft.com/office/powerpoint/2010/main" val="1473654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BİRA SERVİSİ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Şişe biralarda, içinde tortu bulunması olasılığına karşı şişe tam olarak dibine kadar boşaltılmamalı, çok az bir miktar dibinde bırakılmalıdır. </a:t>
            </a:r>
          </a:p>
          <a:p>
            <a:pPr algn="just"/>
            <a:r>
              <a:rPr lang="tr-TR" dirty="0" smtClean="0"/>
              <a:t>Şişe biralarda bardak, taşırılmadan doldurulmalı, çok fazla köpük oluşmuş ise, konuktan özür dileyerek çökmesi için bir süre beklenmelidir. </a:t>
            </a:r>
          </a:p>
        </p:txBody>
      </p:sp>
    </p:spTree>
    <p:extLst>
      <p:ext uri="{BB962C8B-B14F-4D97-AF65-F5344CB8AC3E}">
        <p14:creationId xmlns:p14="http://schemas.microsoft.com/office/powerpoint/2010/main" val="1611720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BİRA SERVİSİ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Biraların bardağa dökülmesi veya bardakta bira servisi konuğun sağından yapılmalıdır.</a:t>
            </a:r>
          </a:p>
          <a:p>
            <a:pPr algn="just"/>
            <a:r>
              <a:rPr lang="tr-TR" dirty="0" smtClean="0"/>
              <a:t>Fıçı biralarda konuğun isteğine göre bardağın üst kısımlarında, bardağı eğerek, düz tutarak ve bardağı yukarı aşağı kaldırıp indirerek, köpük oluşturulmalıdır.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76922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BİRA SERVİSİ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Çok fazla köpük doldurarak konuğa aldatıldığı hissi verilmemeli, eğer bardakta işaret varsa bu işarete kadar bira doldurulmalıdır. </a:t>
            </a:r>
          </a:p>
          <a:p>
            <a:pPr algn="just"/>
            <a:r>
              <a:rPr lang="tr-TR" dirty="0" smtClean="0"/>
              <a:t>Eğer bira kulplu bir bardakta veriliyorsa, bardak masaya kulpu saat 17.00’yi gösterir şekilde konmalıdır.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8231453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238</Words>
  <Application>Microsoft Office PowerPoint</Application>
  <PresentationFormat>Ekran Gösterisi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SOĞUK ALKOLLÜ İÇECEKLER VE SERVİSİ</vt:lpstr>
      <vt:lpstr>BİRA SERVİSİ</vt:lpstr>
      <vt:lpstr>BİRA SERVİSİ</vt:lpstr>
      <vt:lpstr> BİRA SERVİSİ </vt:lpstr>
      <vt:lpstr> BİRA SERVİSİ </vt:lpstr>
      <vt:lpstr> BİRA SERVİSİ </vt:lpstr>
      <vt:lpstr> BİRA SERVİSİ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DEPARTMANI İŞGÖREN TANIMLARI</dc:title>
  <dc:creator>BEMYO ST</dc:creator>
  <cp:lastModifiedBy>BEMYO ST</cp:lastModifiedBy>
  <cp:revision>7</cp:revision>
  <dcterms:created xsi:type="dcterms:W3CDTF">2017-10-27T12:58:22Z</dcterms:created>
  <dcterms:modified xsi:type="dcterms:W3CDTF">2017-10-27T13:18:49Z</dcterms:modified>
</cp:coreProperties>
</file>